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  <p:sldMasterId id="2147483679" r:id="rId2"/>
    <p:sldMasterId id="2147483680" r:id="rId3"/>
  </p:sldMasterIdLst>
  <p:notesMasterIdLst>
    <p:notesMasterId r:id="rId30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87" r:id="rId24"/>
    <p:sldId id="288" r:id="rId25"/>
    <p:sldId id="289" r:id="rId26"/>
    <p:sldId id="290" r:id="rId27"/>
    <p:sldId id="291" r:id="rId28"/>
    <p:sldId id="292" r:id="rId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Malgun Gothic" panose="020B0503020000020004" pitchFamily="34" charset="-127"/>
      <p:regular r:id="rId35"/>
      <p:bold r:id="rId36"/>
    </p:embeddedFont>
    <p:embeddedFont>
      <p:font typeface="Open Sans" panose="020B0604020202020204" charset="0"/>
      <p:bold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32F0364-A5BE-4FBE-9AC2-68436A559A6C}">
  <a:tblStyle styleId="{732F0364-A5BE-4FBE-9AC2-68436A559A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37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6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4" name="Google Shape;44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52d4216cb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g52d4216cb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52d4216cb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g52d4216cb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2d4216cb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2d4216cb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52d4216cb3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2d4216cb3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52d4216cb3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52d4216cb3_1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layout">
  <p:cSld name="Cover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2833796" y="1203597"/>
            <a:ext cx="3481636" cy="1808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body" idx="2"/>
          </p:nvPr>
        </p:nvSpPr>
        <p:spPr>
          <a:xfrm>
            <a:off x="2833796" y="3012181"/>
            <a:ext cx="3481636" cy="85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Basic Layout">
  <p:cSld name="4_Basic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body" idx="1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72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body" idx="2"/>
          </p:nvPr>
        </p:nvSpPr>
        <p:spPr>
          <a:xfrm>
            <a:off x="0" y="699542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Basic Layout">
  <p:cSld name="5_Basic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body" idx="1"/>
          </p:nvPr>
        </p:nvSpPr>
        <p:spPr>
          <a:xfrm>
            <a:off x="755576" y="123478"/>
            <a:ext cx="8388424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72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body" idx="2"/>
          </p:nvPr>
        </p:nvSpPr>
        <p:spPr>
          <a:xfrm>
            <a:off x="755576" y="699542"/>
            <a:ext cx="8388424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4" name="Google Shape;64;p13" descr="E:\002-KIMS BUSINESS\007-02-Googleslidesppt\02-GSppt-Contents-Kim\20170215\02-abs\businessman-with-city-vew-pn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8244408" y="3435846"/>
            <a:ext cx="757546" cy="157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Basic Layout">
  <p:cSld name="3_Basic Layout"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72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0" y="699542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0" y="4876006"/>
            <a:ext cx="9144000" cy="2880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Basic Layout">
  <p:cSld name="7_Basic Layout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72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2"/>
          </p:nvPr>
        </p:nvSpPr>
        <p:spPr>
          <a:xfrm>
            <a:off x="0" y="699542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0" y="3363838"/>
            <a:ext cx="9144000" cy="18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Basic Layout">
  <p:cSld name="6_Basic Layout">
    <p:bg>
      <p:bgPr>
        <a:solidFill>
          <a:schemeClr val="l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72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2"/>
          </p:nvPr>
        </p:nvSpPr>
        <p:spPr>
          <a:xfrm>
            <a:off x="0" y="699542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6"/>
          <p:cNvSpPr/>
          <p:nvPr/>
        </p:nvSpPr>
        <p:spPr>
          <a:xfrm>
            <a:off x="0" y="4876006"/>
            <a:ext cx="9144000" cy="2880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6"/>
          <p:cNvSpPr>
            <a:spLocks noGrp="1"/>
          </p:cNvSpPr>
          <p:nvPr>
            <p:ph type="pic" idx="3"/>
          </p:nvPr>
        </p:nvSpPr>
        <p:spPr>
          <a:xfrm>
            <a:off x="612811" y="1243802"/>
            <a:ext cx="1714726" cy="16669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/>
          <p:nvPr/>
        </p:nvSpPr>
        <p:spPr>
          <a:xfrm>
            <a:off x="485315" y="1131590"/>
            <a:ext cx="1944216" cy="3384376"/>
          </a:xfrm>
          <a:prstGeom prst="frame">
            <a:avLst>
              <a:gd name="adj1" fmla="val 182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6"/>
          <p:cNvSpPr>
            <a:spLocks noGrp="1"/>
          </p:cNvSpPr>
          <p:nvPr>
            <p:ph type="pic" idx="4"/>
          </p:nvPr>
        </p:nvSpPr>
        <p:spPr>
          <a:xfrm>
            <a:off x="2684518" y="1243802"/>
            <a:ext cx="1714726" cy="16669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16"/>
          <p:cNvSpPr/>
          <p:nvPr/>
        </p:nvSpPr>
        <p:spPr>
          <a:xfrm>
            <a:off x="2557022" y="1131590"/>
            <a:ext cx="1944216" cy="3384376"/>
          </a:xfrm>
          <a:prstGeom prst="frame">
            <a:avLst>
              <a:gd name="adj1" fmla="val 182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6"/>
          <p:cNvSpPr>
            <a:spLocks noGrp="1"/>
          </p:cNvSpPr>
          <p:nvPr>
            <p:ph type="pic" idx="5"/>
          </p:nvPr>
        </p:nvSpPr>
        <p:spPr>
          <a:xfrm>
            <a:off x="4756225" y="1243802"/>
            <a:ext cx="1714726" cy="16669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6"/>
          <p:cNvSpPr/>
          <p:nvPr/>
        </p:nvSpPr>
        <p:spPr>
          <a:xfrm>
            <a:off x="4628729" y="1131590"/>
            <a:ext cx="1944216" cy="3384376"/>
          </a:xfrm>
          <a:prstGeom prst="frame">
            <a:avLst>
              <a:gd name="adj1" fmla="val 182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6"/>
          <p:cNvSpPr>
            <a:spLocks noGrp="1"/>
          </p:cNvSpPr>
          <p:nvPr>
            <p:ph type="pic" idx="6"/>
          </p:nvPr>
        </p:nvSpPr>
        <p:spPr>
          <a:xfrm>
            <a:off x="6827932" y="1243802"/>
            <a:ext cx="1714726" cy="16669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6"/>
          <p:cNvSpPr/>
          <p:nvPr/>
        </p:nvSpPr>
        <p:spPr>
          <a:xfrm>
            <a:off x="6700436" y="1131590"/>
            <a:ext cx="1944216" cy="3384376"/>
          </a:xfrm>
          <a:prstGeom prst="frame">
            <a:avLst>
              <a:gd name="adj1" fmla="val 1826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mages and Contents Layout">
  <p:cSld name="1_Images and Contents Layou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0" y="181632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2"/>
          </p:nvPr>
        </p:nvSpPr>
        <p:spPr>
          <a:xfrm>
            <a:off x="0" y="757696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17"/>
          <p:cNvSpPr>
            <a:spLocks noGrp="1"/>
          </p:cNvSpPr>
          <p:nvPr>
            <p:ph type="pic" idx="3"/>
          </p:nvPr>
        </p:nvSpPr>
        <p:spPr>
          <a:xfrm>
            <a:off x="459144" y="1259703"/>
            <a:ext cx="1728000" cy="172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7"/>
          <p:cNvSpPr>
            <a:spLocks noGrp="1"/>
          </p:cNvSpPr>
          <p:nvPr>
            <p:ph type="pic" idx="4"/>
          </p:nvPr>
        </p:nvSpPr>
        <p:spPr>
          <a:xfrm>
            <a:off x="2331352" y="3116468"/>
            <a:ext cx="1728000" cy="172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7"/>
          <p:cNvSpPr/>
          <p:nvPr/>
        </p:nvSpPr>
        <p:spPr>
          <a:xfrm>
            <a:off x="2331160" y="1259511"/>
            <a:ext cx="1728192" cy="17281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7"/>
          <p:cNvSpPr/>
          <p:nvPr/>
        </p:nvSpPr>
        <p:spPr>
          <a:xfrm>
            <a:off x="459144" y="3116276"/>
            <a:ext cx="1728192" cy="1728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7"/>
          <p:cNvSpPr>
            <a:spLocks noGrp="1"/>
          </p:cNvSpPr>
          <p:nvPr>
            <p:ph type="pic" idx="5"/>
          </p:nvPr>
        </p:nvSpPr>
        <p:spPr>
          <a:xfrm>
            <a:off x="4203560" y="1259511"/>
            <a:ext cx="4464496" cy="358495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Images and Contents Layout">
  <p:cSld name="2_Images and Contents Layou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>
            <a:spLocks noGrp="1"/>
          </p:cNvSpPr>
          <p:nvPr>
            <p:ph type="pic" idx="2"/>
          </p:nvPr>
        </p:nvSpPr>
        <p:spPr>
          <a:xfrm>
            <a:off x="1259632" y="483518"/>
            <a:ext cx="3463180" cy="41764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Images and Contents Layout">
  <p:cSld name="6_Images and Contents Layou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/>
          <p:nvPr/>
        </p:nvSpPr>
        <p:spPr>
          <a:xfrm>
            <a:off x="0" y="1285875"/>
            <a:ext cx="9144000" cy="2571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19" descr="D:\GoogleSlides\002-기본자료\005-PNG이미지\모니터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88024" y="750706"/>
            <a:ext cx="3744416" cy="373346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>
            <a:spLocks noGrp="1"/>
          </p:cNvSpPr>
          <p:nvPr>
            <p:ph type="pic" idx="2"/>
          </p:nvPr>
        </p:nvSpPr>
        <p:spPr>
          <a:xfrm>
            <a:off x="4934706" y="874686"/>
            <a:ext cx="3441499" cy="23451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467544" y="181632"/>
            <a:ext cx="8676456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72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3"/>
          </p:nvPr>
        </p:nvSpPr>
        <p:spPr>
          <a:xfrm>
            <a:off x="467544" y="757696"/>
            <a:ext cx="8676456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Images and Contents Layout">
  <p:cSld name="7_Images and Contents Layou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20" descr="D:\Fullppt\PNG이미지\핸드폰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23318" y="896439"/>
            <a:ext cx="2808312" cy="340081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>
            <a:spLocks noGrp="1"/>
          </p:cNvSpPr>
          <p:nvPr>
            <p:ph type="pic" idx="2"/>
          </p:nvPr>
        </p:nvSpPr>
        <p:spPr>
          <a:xfrm>
            <a:off x="7347454" y="1034587"/>
            <a:ext cx="1080120" cy="250179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" name="Google Shape;105;p20"/>
          <p:cNvSpPr>
            <a:spLocks noGrp="1"/>
          </p:cNvSpPr>
          <p:nvPr>
            <p:ph type="pic" idx="3"/>
          </p:nvPr>
        </p:nvSpPr>
        <p:spPr>
          <a:xfrm>
            <a:off x="5697095" y="1181296"/>
            <a:ext cx="1619609" cy="250179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Images and Contents Layout">
  <p:cSld name="8_Images and Contents Layout">
    <p:bg>
      <p:bgPr>
        <a:solidFill>
          <a:schemeClr val="accent2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>
            <a:spLocks noGrp="1"/>
          </p:cNvSpPr>
          <p:nvPr>
            <p:ph type="pic" idx="2"/>
          </p:nvPr>
        </p:nvSpPr>
        <p:spPr>
          <a:xfrm>
            <a:off x="2915816" y="0"/>
            <a:ext cx="3312368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Layout">
  <p:cSld name="End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2879812" y="874038"/>
            <a:ext cx="3384376" cy="3384376"/>
          </a:xfrm>
          <a:prstGeom prst="ellipse">
            <a:avLst/>
          </a:prstGeom>
          <a:solidFill>
            <a:schemeClr val="dk1">
              <a:alpha val="5294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2879812" y="1995686"/>
            <a:ext cx="3384376" cy="576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2"/>
          </p:nvPr>
        </p:nvSpPr>
        <p:spPr>
          <a:xfrm>
            <a:off x="2879664" y="2571750"/>
            <a:ext cx="3384376" cy="508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 rot="2551977">
            <a:off x="8622803" y="-175729"/>
            <a:ext cx="216024" cy="828048"/>
          </a:xfrm>
          <a:custGeom>
            <a:avLst/>
            <a:gdLst/>
            <a:ahLst/>
            <a:cxnLst/>
            <a:rect l="l" t="t" r="r" b="b"/>
            <a:pathLst>
              <a:path w="216024" h="828048" extrusionOk="0">
                <a:moveTo>
                  <a:pt x="0" y="198178"/>
                </a:moveTo>
                <a:lnTo>
                  <a:pt x="216024" y="0"/>
                </a:lnTo>
                <a:lnTo>
                  <a:pt x="216024" y="828048"/>
                </a:lnTo>
                <a:lnTo>
                  <a:pt x="0" y="828047"/>
                </a:lnTo>
                <a:close/>
              </a:path>
            </a:pathLst>
          </a:custGeom>
          <a:solidFill>
            <a:schemeClr val="dk1">
              <a:alpha val="5294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"/>
          <p:cNvSpPr/>
          <p:nvPr/>
        </p:nvSpPr>
        <p:spPr>
          <a:xfrm rot="2551977">
            <a:off x="8702909" y="-64441"/>
            <a:ext cx="216024" cy="1220895"/>
          </a:xfrm>
          <a:custGeom>
            <a:avLst/>
            <a:gdLst/>
            <a:ahLst/>
            <a:cxnLst/>
            <a:rect l="l" t="t" r="r" b="b"/>
            <a:pathLst>
              <a:path w="216024" h="1220895" extrusionOk="0">
                <a:moveTo>
                  <a:pt x="0" y="0"/>
                </a:moveTo>
                <a:lnTo>
                  <a:pt x="216024" y="235477"/>
                </a:lnTo>
                <a:lnTo>
                  <a:pt x="216024" y="1220895"/>
                </a:lnTo>
                <a:lnTo>
                  <a:pt x="0" y="1220895"/>
                </a:lnTo>
                <a:close/>
              </a:path>
            </a:pathLst>
          </a:custGeom>
          <a:solidFill>
            <a:schemeClr val="dk1">
              <a:alpha val="5294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 rot="2359288">
            <a:off x="201572" y="3936189"/>
            <a:ext cx="216024" cy="1240840"/>
          </a:xfrm>
          <a:custGeom>
            <a:avLst/>
            <a:gdLst/>
            <a:ahLst/>
            <a:cxnLst/>
            <a:rect l="l" t="t" r="r" b="b"/>
            <a:pathLst>
              <a:path w="216024" h="1240840" extrusionOk="0">
                <a:moveTo>
                  <a:pt x="0" y="0"/>
                </a:moveTo>
                <a:lnTo>
                  <a:pt x="216024" y="0"/>
                </a:lnTo>
                <a:lnTo>
                  <a:pt x="216024" y="1240840"/>
                </a:lnTo>
                <a:lnTo>
                  <a:pt x="0" y="977112"/>
                </a:lnTo>
                <a:close/>
              </a:path>
            </a:pathLst>
          </a:custGeom>
          <a:solidFill>
            <a:schemeClr val="dk1">
              <a:alpha val="6392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 rot="2359288">
            <a:off x="272370" y="4409776"/>
            <a:ext cx="216024" cy="904565"/>
          </a:xfrm>
          <a:custGeom>
            <a:avLst/>
            <a:gdLst/>
            <a:ahLst/>
            <a:cxnLst/>
            <a:rect l="l" t="t" r="r" b="b"/>
            <a:pathLst>
              <a:path w="216024" h="904565" extrusionOk="0">
                <a:moveTo>
                  <a:pt x="0" y="0"/>
                </a:moveTo>
                <a:lnTo>
                  <a:pt x="216024" y="0"/>
                </a:lnTo>
                <a:lnTo>
                  <a:pt x="216024" y="727616"/>
                </a:lnTo>
                <a:lnTo>
                  <a:pt x="0" y="904565"/>
                </a:lnTo>
                <a:close/>
              </a:path>
            </a:pathLst>
          </a:custGeom>
          <a:solidFill>
            <a:schemeClr val="dk1">
              <a:alpha val="6392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Images and Contents Layout">
  <p:cSld name="3_Images and Contents Layou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Images and Contents Layout">
  <p:cSld name="4_Images and Contents Layout">
    <p:bg>
      <p:bgPr>
        <a:solidFill>
          <a:schemeClr val="accen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>
            <a:spLocks noGrp="1"/>
          </p:cNvSpPr>
          <p:nvPr>
            <p:ph type="pic" idx="2"/>
          </p:nvPr>
        </p:nvSpPr>
        <p:spPr>
          <a:xfrm>
            <a:off x="435740" y="468065"/>
            <a:ext cx="4032448" cy="20162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3"/>
          <p:cNvSpPr>
            <a:spLocks noGrp="1"/>
          </p:cNvSpPr>
          <p:nvPr>
            <p:ph type="pic" idx="3"/>
          </p:nvPr>
        </p:nvSpPr>
        <p:spPr>
          <a:xfrm>
            <a:off x="4576312" y="468065"/>
            <a:ext cx="2016000" cy="20162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Google Shape;113;p23"/>
          <p:cNvSpPr>
            <a:spLocks noGrp="1"/>
          </p:cNvSpPr>
          <p:nvPr>
            <p:ph type="pic" idx="4"/>
          </p:nvPr>
        </p:nvSpPr>
        <p:spPr>
          <a:xfrm>
            <a:off x="4576312" y="2628305"/>
            <a:ext cx="2016000" cy="20162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>
            <a:spLocks noGrp="1"/>
          </p:cNvSpPr>
          <p:nvPr>
            <p:ph type="pic" idx="5"/>
          </p:nvPr>
        </p:nvSpPr>
        <p:spPr>
          <a:xfrm>
            <a:off x="6700660" y="2628305"/>
            <a:ext cx="2016000" cy="20162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3"/>
          <p:cNvSpPr/>
          <p:nvPr/>
        </p:nvSpPr>
        <p:spPr>
          <a:xfrm>
            <a:off x="6700436" y="468065"/>
            <a:ext cx="2016224" cy="201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Images and Contents Layout">
  <p:cSld name="5_Images and Contents Layou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>
            <a:spLocks noGrp="1"/>
          </p:cNvSpPr>
          <p:nvPr>
            <p:ph type="pic" idx="2"/>
          </p:nvPr>
        </p:nvSpPr>
        <p:spPr>
          <a:xfrm>
            <a:off x="219716" y="195485"/>
            <a:ext cx="2945595" cy="232065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Google Shape;118;p24"/>
          <p:cNvSpPr>
            <a:spLocks noGrp="1"/>
          </p:cNvSpPr>
          <p:nvPr>
            <p:ph type="pic" idx="3"/>
          </p:nvPr>
        </p:nvSpPr>
        <p:spPr>
          <a:xfrm>
            <a:off x="219716" y="2643758"/>
            <a:ext cx="2945595" cy="232065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Google Shape;119;p24"/>
          <p:cNvSpPr>
            <a:spLocks noGrp="1"/>
          </p:cNvSpPr>
          <p:nvPr>
            <p:ph type="pic" idx="4"/>
          </p:nvPr>
        </p:nvSpPr>
        <p:spPr>
          <a:xfrm>
            <a:off x="5980356" y="195485"/>
            <a:ext cx="2945595" cy="232065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4"/>
          <p:cNvSpPr>
            <a:spLocks noGrp="1"/>
          </p:cNvSpPr>
          <p:nvPr>
            <p:ph type="pic" idx="5"/>
          </p:nvPr>
        </p:nvSpPr>
        <p:spPr>
          <a:xfrm>
            <a:off x="5980356" y="2643758"/>
            <a:ext cx="2945595" cy="232065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24"/>
          <p:cNvSpPr/>
          <p:nvPr/>
        </p:nvSpPr>
        <p:spPr>
          <a:xfrm>
            <a:off x="3275856" y="195485"/>
            <a:ext cx="2593954" cy="4774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hapes sets layout">
  <p:cSld name="shapes sets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body" idx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810"/>
              </a:spcBef>
              <a:spcAft>
                <a:spcPts val="0"/>
              </a:spcAft>
              <a:buClr>
                <a:srgbClr val="262626"/>
              </a:buClr>
              <a:buSzPts val="4050"/>
              <a:buFont typeface="Arial"/>
              <a:buNone/>
              <a:defRPr sz="40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 sets layout">
  <p:cSld name="icon sets layou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6"/>
          <p:cNvSpPr txBox="1">
            <a:spLocks noGrp="1"/>
          </p:cNvSpPr>
          <p:nvPr>
            <p:ph type="body" idx="1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72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6" name="Google Shape;126;p26"/>
          <p:cNvGrpSpPr/>
          <p:nvPr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127" name="Google Shape;127;p26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rgbClr val="AB51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6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lt1">
                <a:alpha val="4078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6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lt1">
                <a:alpha val="2274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Layout">
  <p:cSld name="Section Break Layou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>
            <a:spLocks noGrp="1"/>
          </p:cNvSpPr>
          <p:nvPr>
            <p:ph type="body" idx="1"/>
          </p:nvPr>
        </p:nvSpPr>
        <p:spPr>
          <a:xfrm>
            <a:off x="0" y="3507854"/>
            <a:ext cx="9144000" cy="464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Google Shape;132;p27"/>
          <p:cNvSpPr txBox="1">
            <a:spLocks noGrp="1"/>
          </p:cNvSpPr>
          <p:nvPr>
            <p:ph type="body" idx="2"/>
          </p:nvPr>
        </p:nvSpPr>
        <p:spPr>
          <a:xfrm>
            <a:off x="0" y="3979602"/>
            <a:ext cx="9144000" cy="282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Google Shape;133;p27"/>
          <p:cNvSpPr>
            <a:spLocks noGrp="1"/>
          </p:cNvSpPr>
          <p:nvPr>
            <p:ph type="pic" idx="3"/>
          </p:nvPr>
        </p:nvSpPr>
        <p:spPr>
          <a:xfrm>
            <a:off x="1" y="0"/>
            <a:ext cx="9144000" cy="257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27"/>
          <p:cNvSpPr/>
          <p:nvPr/>
        </p:nvSpPr>
        <p:spPr>
          <a:xfrm>
            <a:off x="0" y="4659982"/>
            <a:ext cx="9144000" cy="483518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Layout">
  <p:cSld name="Section Break Layou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>
            <a:spLocks noGrp="1"/>
          </p:cNvSpPr>
          <p:nvPr>
            <p:ph type="body" idx="1"/>
          </p:nvPr>
        </p:nvSpPr>
        <p:spPr>
          <a:xfrm>
            <a:off x="0" y="3507854"/>
            <a:ext cx="9144000" cy="464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" name="Google Shape;138;p29"/>
          <p:cNvSpPr txBox="1">
            <a:spLocks noGrp="1"/>
          </p:cNvSpPr>
          <p:nvPr>
            <p:ph type="body" idx="2"/>
          </p:nvPr>
        </p:nvSpPr>
        <p:spPr>
          <a:xfrm>
            <a:off x="0" y="3979602"/>
            <a:ext cx="9144000" cy="282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9"/>
          <p:cNvSpPr>
            <a:spLocks noGrp="1"/>
          </p:cNvSpPr>
          <p:nvPr>
            <p:ph type="pic" idx="3"/>
          </p:nvPr>
        </p:nvSpPr>
        <p:spPr>
          <a:xfrm>
            <a:off x="1" y="0"/>
            <a:ext cx="9144000" cy="257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" name="Google Shape;140;p29"/>
          <p:cNvSpPr/>
          <p:nvPr/>
        </p:nvSpPr>
        <p:spPr>
          <a:xfrm>
            <a:off x="0" y="4659982"/>
            <a:ext cx="9144000" cy="483518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Layout">
  <p:cSld name="Basic Layout">
    <p:bg>
      <p:bgPr>
        <a:solidFill>
          <a:schemeClr val="accent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>
            <a:spLocks noGrp="1"/>
          </p:cNvSpPr>
          <p:nvPr>
            <p:ph type="body" idx="1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" name="Google Shape;143;p30"/>
          <p:cNvSpPr txBox="1">
            <a:spLocks noGrp="1"/>
          </p:cNvSpPr>
          <p:nvPr>
            <p:ph type="body" idx="2"/>
          </p:nvPr>
        </p:nvSpPr>
        <p:spPr>
          <a:xfrm>
            <a:off x="0" y="699542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30"/>
          <p:cNvSpPr/>
          <p:nvPr/>
        </p:nvSpPr>
        <p:spPr>
          <a:xfrm>
            <a:off x="0" y="4948014"/>
            <a:ext cx="9144000" cy="216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5" name="Google Shape;145;p30"/>
          <p:cNvGrpSpPr/>
          <p:nvPr/>
        </p:nvGrpSpPr>
        <p:grpSpPr>
          <a:xfrm>
            <a:off x="8001641" y="3940074"/>
            <a:ext cx="1142359" cy="1189066"/>
            <a:chOff x="4572000" y="387072"/>
            <a:chExt cx="4569687" cy="4756528"/>
          </a:xfrm>
        </p:grpSpPr>
        <p:sp>
          <p:nvSpPr>
            <p:cNvPr id="146" name="Google Shape;146;p30"/>
            <p:cNvSpPr/>
            <p:nvPr/>
          </p:nvSpPr>
          <p:spPr>
            <a:xfrm>
              <a:off x="4572000" y="1408870"/>
              <a:ext cx="4569687" cy="3734730"/>
            </a:xfrm>
            <a:custGeom>
              <a:avLst/>
              <a:gdLst/>
              <a:ahLst/>
              <a:cxnLst/>
              <a:rect l="l" t="t" r="r" b="b"/>
              <a:pathLst>
                <a:path w="4569687" h="3734730" extrusionOk="0">
                  <a:moveTo>
                    <a:pt x="2611712" y="0"/>
                  </a:moveTo>
                  <a:lnTo>
                    <a:pt x="2927539" y="0"/>
                  </a:lnTo>
                  <a:lnTo>
                    <a:pt x="3010471" y="662843"/>
                  </a:lnTo>
                  <a:lnTo>
                    <a:pt x="3062414" y="672782"/>
                  </a:lnTo>
                  <a:cubicBezTo>
                    <a:pt x="3191764" y="706062"/>
                    <a:pt x="3302353" y="786083"/>
                    <a:pt x="3375104" y="893768"/>
                  </a:cubicBezTo>
                  <a:lnTo>
                    <a:pt x="3401966" y="943258"/>
                  </a:lnTo>
                  <a:lnTo>
                    <a:pt x="3444529" y="938967"/>
                  </a:lnTo>
                  <a:cubicBezTo>
                    <a:pt x="3668109" y="938967"/>
                    <a:pt x="3859940" y="1074903"/>
                    <a:pt x="3941882" y="1268635"/>
                  </a:cubicBezTo>
                  <a:lnTo>
                    <a:pt x="3950232" y="1295533"/>
                  </a:lnTo>
                  <a:lnTo>
                    <a:pt x="3968452" y="1289878"/>
                  </a:lnTo>
                  <a:cubicBezTo>
                    <a:pt x="3992135" y="1285031"/>
                    <a:pt x="4016657" y="1282486"/>
                    <a:pt x="4041773" y="1282486"/>
                  </a:cubicBezTo>
                  <a:cubicBezTo>
                    <a:pt x="4217586" y="1282486"/>
                    <a:pt x="4364272" y="1407196"/>
                    <a:pt x="4398197" y="1572980"/>
                  </a:cubicBezTo>
                  <a:lnTo>
                    <a:pt x="4401113" y="1601912"/>
                  </a:lnTo>
                  <a:lnTo>
                    <a:pt x="4509768" y="1612865"/>
                  </a:lnTo>
                  <a:lnTo>
                    <a:pt x="4569687" y="1630661"/>
                  </a:lnTo>
                  <a:lnTo>
                    <a:pt x="4569687" y="3685776"/>
                  </a:lnTo>
                  <a:lnTo>
                    <a:pt x="4479175" y="3694900"/>
                  </a:lnTo>
                  <a:cubicBezTo>
                    <a:pt x="4332673" y="3694900"/>
                    <a:pt x="4196572" y="3650364"/>
                    <a:pt x="4083674" y="3574092"/>
                  </a:cubicBezTo>
                  <a:lnTo>
                    <a:pt x="4051094" y="3547210"/>
                  </a:lnTo>
                  <a:lnTo>
                    <a:pt x="4009782" y="3581295"/>
                  </a:lnTo>
                  <a:cubicBezTo>
                    <a:pt x="3944790" y="3625203"/>
                    <a:pt x="3866441" y="3650841"/>
                    <a:pt x="3782104" y="3650841"/>
                  </a:cubicBezTo>
                  <a:cubicBezTo>
                    <a:pt x="3669655" y="3650841"/>
                    <a:pt x="3567851" y="3605262"/>
                    <a:pt x="3494159" y="3531570"/>
                  </a:cubicBezTo>
                  <a:lnTo>
                    <a:pt x="3452428" y="3480992"/>
                  </a:lnTo>
                  <a:lnTo>
                    <a:pt x="3441126" y="3501813"/>
                  </a:lnTo>
                  <a:cubicBezTo>
                    <a:pt x="3367946" y="3610134"/>
                    <a:pt x="3244018" y="3681351"/>
                    <a:pt x="3103456" y="3681351"/>
                  </a:cubicBezTo>
                  <a:cubicBezTo>
                    <a:pt x="2991007" y="3681351"/>
                    <a:pt x="2889203" y="3635772"/>
                    <a:pt x="2815511" y="3562080"/>
                  </a:cubicBezTo>
                  <a:lnTo>
                    <a:pt x="2772231" y="3509625"/>
                  </a:lnTo>
                  <a:lnTo>
                    <a:pt x="2697608" y="3571194"/>
                  </a:lnTo>
                  <a:cubicBezTo>
                    <a:pt x="2544873" y="3674380"/>
                    <a:pt x="2382991" y="3737583"/>
                    <a:pt x="2162552" y="3734631"/>
                  </a:cubicBezTo>
                  <a:cubicBezTo>
                    <a:pt x="1740716" y="3728982"/>
                    <a:pt x="1534323" y="3547967"/>
                    <a:pt x="1390478" y="3368488"/>
                  </a:cubicBezTo>
                  <a:cubicBezTo>
                    <a:pt x="1316786" y="3442180"/>
                    <a:pt x="1170122" y="3498625"/>
                    <a:pt x="1046262" y="3459623"/>
                  </a:cubicBezTo>
                  <a:cubicBezTo>
                    <a:pt x="922402" y="3420621"/>
                    <a:pt x="685290" y="3320037"/>
                    <a:pt x="647319" y="3134475"/>
                  </a:cubicBezTo>
                  <a:lnTo>
                    <a:pt x="642925" y="3090891"/>
                  </a:lnTo>
                  <a:lnTo>
                    <a:pt x="634894" y="3098188"/>
                  </a:lnTo>
                  <a:cubicBezTo>
                    <a:pt x="569902" y="3142096"/>
                    <a:pt x="491553" y="3167734"/>
                    <a:pt x="407216" y="3167734"/>
                  </a:cubicBezTo>
                  <a:cubicBezTo>
                    <a:pt x="182317" y="3167734"/>
                    <a:pt x="0" y="2985417"/>
                    <a:pt x="0" y="2760518"/>
                  </a:cubicBezTo>
                  <a:cubicBezTo>
                    <a:pt x="0" y="2535619"/>
                    <a:pt x="182317" y="2353302"/>
                    <a:pt x="407216" y="2353302"/>
                  </a:cubicBezTo>
                  <a:cubicBezTo>
                    <a:pt x="435328" y="2353302"/>
                    <a:pt x="462775" y="2356151"/>
                    <a:pt x="489284" y="2361575"/>
                  </a:cubicBezTo>
                  <a:lnTo>
                    <a:pt x="508084" y="2367411"/>
                  </a:lnTo>
                  <a:lnTo>
                    <a:pt x="503849" y="2325400"/>
                  </a:lnTo>
                  <a:cubicBezTo>
                    <a:pt x="503849" y="1984177"/>
                    <a:pt x="780465" y="1707561"/>
                    <a:pt x="1121688" y="1707561"/>
                  </a:cubicBezTo>
                  <a:cubicBezTo>
                    <a:pt x="1164341" y="1707561"/>
                    <a:pt x="1205984" y="1711883"/>
                    <a:pt x="1246204" y="1720113"/>
                  </a:cubicBezTo>
                  <a:lnTo>
                    <a:pt x="1284356" y="1731957"/>
                  </a:lnTo>
                  <a:lnTo>
                    <a:pt x="1305976" y="1705754"/>
                  </a:lnTo>
                  <a:cubicBezTo>
                    <a:pt x="1417783" y="1593947"/>
                    <a:pt x="1572242" y="1524793"/>
                    <a:pt x="1742854" y="1524793"/>
                  </a:cubicBezTo>
                  <a:lnTo>
                    <a:pt x="1760288" y="1526551"/>
                  </a:lnTo>
                  <a:lnTo>
                    <a:pt x="1748032" y="1487068"/>
                  </a:lnTo>
                  <a:cubicBezTo>
                    <a:pt x="1744637" y="1470476"/>
                    <a:pt x="1742854" y="1453297"/>
                    <a:pt x="1742854" y="1435701"/>
                  </a:cubicBezTo>
                  <a:cubicBezTo>
                    <a:pt x="1742854" y="1312531"/>
                    <a:pt x="1830222" y="1209766"/>
                    <a:pt x="1946367" y="1185999"/>
                  </a:cubicBezTo>
                  <a:lnTo>
                    <a:pt x="1956892" y="1184938"/>
                  </a:lnTo>
                  <a:lnTo>
                    <a:pt x="1963928" y="1115143"/>
                  </a:lnTo>
                  <a:cubicBezTo>
                    <a:pt x="2010227" y="888886"/>
                    <a:pt x="2210419" y="718687"/>
                    <a:pt x="2450363" y="718687"/>
                  </a:cubicBezTo>
                  <a:lnTo>
                    <a:pt x="2520904" y="725798"/>
                  </a:lnTo>
                  <a:lnTo>
                    <a:pt x="26117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7" name="Google Shape;147;p30"/>
            <p:cNvGrpSpPr/>
            <p:nvPr/>
          </p:nvGrpSpPr>
          <p:grpSpPr>
            <a:xfrm>
              <a:off x="6992136" y="387072"/>
              <a:ext cx="704897" cy="1355021"/>
              <a:chOff x="5304862" y="-789923"/>
              <a:chExt cx="645890" cy="1241591"/>
            </a:xfrm>
          </p:grpSpPr>
          <p:grpSp>
            <p:nvGrpSpPr>
              <p:cNvPr id="148" name="Google Shape;148;p30"/>
              <p:cNvGrpSpPr/>
              <p:nvPr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49" name="Google Shape;149;p30"/>
                <p:cNvSpPr/>
                <p:nvPr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969" h="1049255" extrusionOk="0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rgbClr val="D8D8D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" name="Google Shape;150;p30"/>
                <p:cNvSpPr/>
                <p:nvPr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003" h="92935" extrusionOk="0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" name="Google Shape;151;p30"/>
                <p:cNvSpPr/>
                <p:nvPr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279" h="350537" extrusionOk="0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52" name="Google Shape;152;p30"/>
              <p:cNvSpPr/>
              <p:nvPr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30"/>
              <p:cNvSpPr/>
              <p:nvPr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30"/>
              <p:cNvSpPr/>
              <p:nvPr/>
            </p:nvSpPr>
            <p:spPr>
              <a:xfrm>
                <a:off x="5304862" y="-1556"/>
                <a:ext cx="143653" cy="453224"/>
              </a:xfrm>
              <a:custGeom>
                <a:avLst/>
                <a:gdLst/>
                <a:ahLst/>
                <a:cxnLst/>
                <a:rect l="l" t="t" r="r" b="b"/>
                <a:pathLst>
                  <a:path w="143653" h="453224" extrusionOk="0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30"/>
              <p:cNvSpPr/>
              <p:nvPr/>
            </p:nvSpPr>
            <p:spPr>
              <a:xfrm flipH="1">
                <a:off x="5807099" y="-1556"/>
                <a:ext cx="143653" cy="453224"/>
              </a:xfrm>
              <a:custGeom>
                <a:avLst/>
                <a:gdLst/>
                <a:ahLst/>
                <a:cxnLst/>
                <a:rect l="l" t="t" r="r" b="b"/>
                <a:pathLst>
                  <a:path w="143653" h="453224" extrusionOk="0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Break Layout">
  <p:cSld name="1_Section Break Layout">
    <p:bg>
      <p:bgPr>
        <a:solidFill>
          <a:schemeClr val="accent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31"/>
          <p:cNvGrpSpPr/>
          <p:nvPr/>
        </p:nvGrpSpPr>
        <p:grpSpPr>
          <a:xfrm>
            <a:off x="786525" y="1114965"/>
            <a:ext cx="2320819" cy="2728174"/>
            <a:chOff x="5364088" y="1450891"/>
            <a:chExt cx="2320819" cy="2728174"/>
          </a:xfrm>
        </p:grpSpPr>
        <p:sp>
          <p:nvSpPr>
            <p:cNvPr id="158" name="Google Shape;158;p31"/>
            <p:cNvSpPr/>
            <p:nvPr/>
          </p:nvSpPr>
          <p:spPr>
            <a:xfrm>
              <a:off x="5399290" y="2150906"/>
              <a:ext cx="2261257" cy="2028159"/>
            </a:xfrm>
            <a:custGeom>
              <a:avLst/>
              <a:gdLst/>
              <a:ahLst/>
              <a:cxnLst/>
              <a:rect l="l" t="t" r="r" b="b"/>
              <a:pathLst>
                <a:path w="2261257" h="2028159" extrusionOk="0">
                  <a:moveTo>
                    <a:pt x="1012851" y="0"/>
                  </a:moveTo>
                  <a:lnTo>
                    <a:pt x="1226850" y="0"/>
                  </a:lnTo>
                  <a:lnTo>
                    <a:pt x="1283043" y="449131"/>
                  </a:lnTo>
                  <a:lnTo>
                    <a:pt x="1318239" y="455866"/>
                  </a:lnTo>
                  <a:cubicBezTo>
                    <a:pt x="1405884" y="478416"/>
                    <a:pt x="1480818" y="532637"/>
                    <a:pt x="1530113" y="605602"/>
                  </a:cubicBezTo>
                  <a:lnTo>
                    <a:pt x="1548314" y="639136"/>
                  </a:lnTo>
                  <a:lnTo>
                    <a:pt x="1577154" y="636229"/>
                  </a:lnTo>
                  <a:cubicBezTo>
                    <a:pt x="1728648" y="636229"/>
                    <a:pt x="1858629" y="728337"/>
                    <a:pt x="1914152" y="859606"/>
                  </a:cubicBezTo>
                  <a:lnTo>
                    <a:pt x="1919810" y="877832"/>
                  </a:lnTo>
                  <a:lnTo>
                    <a:pt x="1932155" y="874000"/>
                  </a:lnTo>
                  <a:cubicBezTo>
                    <a:pt x="1948202" y="870716"/>
                    <a:pt x="1964818" y="868991"/>
                    <a:pt x="1981836" y="868991"/>
                  </a:cubicBezTo>
                  <a:cubicBezTo>
                    <a:pt x="2100964" y="868991"/>
                    <a:pt x="2200356" y="953493"/>
                    <a:pt x="2223343" y="1065825"/>
                  </a:cubicBezTo>
                  <a:lnTo>
                    <a:pt x="2225319" y="1085429"/>
                  </a:lnTo>
                  <a:lnTo>
                    <a:pt x="2261257" y="1089052"/>
                  </a:lnTo>
                  <a:lnTo>
                    <a:pt x="2259340" y="1101612"/>
                  </a:lnTo>
                  <a:cubicBezTo>
                    <a:pt x="2151136" y="1630392"/>
                    <a:pt x="1683273" y="2028159"/>
                    <a:pt x="1122505" y="2028159"/>
                  </a:cubicBezTo>
                  <a:cubicBezTo>
                    <a:pt x="601793" y="2028159"/>
                    <a:pt x="161186" y="1685186"/>
                    <a:pt x="14265" y="1212820"/>
                  </a:cubicBezTo>
                  <a:lnTo>
                    <a:pt x="0" y="1157341"/>
                  </a:lnTo>
                  <a:lnTo>
                    <a:pt x="3235" y="1157015"/>
                  </a:lnTo>
                  <a:cubicBezTo>
                    <a:pt x="32136" y="1157015"/>
                    <a:pt x="60353" y="1159944"/>
                    <a:pt x="87605" y="1165520"/>
                  </a:cubicBezTo>
                  <a:lnTo>
                    <a:pt x="113456" y="1173545"/>
                  </a:lnTo>
                  <a:lnTo>
                    <a:pt x="128106" y="1155791"/>
                  </a:lnTo>
                  <a:cubicBezTo>
                    <a:pt x="203864" y="1080032"/>
                    <a:pt x="308523" y="1033175"/>
                    <a:pt x="424127" y="1033175"/>
                  </a:cubicBezTo>
                  <a:lnTo>
                    <a:pt x="435940" y="1034366"/>
                  </a:lnTo>
                  <a:lnTo>
                    <a:pt x="427636" y="1007613"/>
                  </a:lnTo>
                  <a:cubicBezTo>
                    <a:pt x="425335" y="996370"/>
                    <a:pt x="424127" y="984730"/>
                    <a:pt x="424127" y="972807"/>
                  </a:cubicBezTo>
                  <a:cubicBezTo>
                    <a:pt x="424127" y="889349"/>
                    <a:pt x="483326" y="819717"/>
                    <a:pt x="562024" y="803613"/>
                  </a:cubicBezTo>
                  <a:lnTo>
                    <a:pt x="569156" y="802894"/>
                  </a:lnTo>
                  <a:lnTo>
                    <a:pt x="573923" y="755602"/>
                  </a:lnTo>
                  <a:cubicBezTo>
                    <a:pt x="605295" y="602294"/>
                    <a:pt x="740941" y="486970"/>
                    <a:pt x="903523" y="486970"/>
                  </a:cubicBezTo>
                  <a:lnTo>
                    <a:pt x="951321" y="49178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31"/>
            <p:cNvSpPr/>
            <p:nvPr/>
          </p:nvSpPr>
          <p:spPr>
            <a:xfrm>
              <a:off x="5364088" y="1858246"/>
              <a:ext cx="2320819" cy="2320819"/>
            </a:xfrm>
            <a:prstGeom prst="ellipse">
              <a:avLst/>
            </a:prstGeom>
            <a:noFill/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0" name="Google Shape;160;p31"/>
            <p:cNvGrpSpPr/>
            <p:nvPr/>
          </p:nvGrpSpPr>
          <p:grpSpPr>
            <a:xfrm>
              <a:off x="6280305" y="1450891"/>
              <a:ext cx="477626" cy="918140"/>
              <a:chOff x="5304862" y="-789923"/>
              <a:chExt cx="645890" cy="1241591"/>
            </a:xfrm>
          </p:grpSpPr>
          <p:grpSp>
            <p:nvGrpSpPr>
              <p:cNvPr id="161" name="Google Shape;161;p31"/>
              <p:cNvGrpSpPr/>
              <p:nvPr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2" name="Google Shape;162;p31"/>
                <p:cNvSpPr/>
                <p:nvPr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969" h="1049255" extrusionOk="0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rgbClr val="D8D8D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" name="Google Shape;163;p31"/>
                <p:cNvSpPr/>
                <p:nvPr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003" h="92935" extrusionOk="0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" name="Google Shape;164;p31"/>
                <p:cNvSpPr/>
                <p:nvPr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279" h="350537" extrusionOk="0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65" name="Google Shape;165;p31"/>
              <p:cNvSpPr/>
              <p:nvPr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31"/>
              <p:cNvSpPr/>
              <p:nvPr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31"/>
              <p:cNvSpPr/>
              <p:nvPr/>
            </p:nvSpPr>
            <p:spPr>
              <a:xfrm>
                <a:off x="5304862" y="-1556"/>
                <a:ext cx="143653" cy="453224"/>
              </a:xfrm>
              <a:custGeom>
                <a:avLst/>
                <a:gdLst/>
                <a:ahLst/>
                <a:cxnLst/>
                <a:rect l="l" t="t" r="r" b="b"/>
                <a:pathLst>
                  <a:path w="143653" h="453224" extrusionOk="0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31"/>
              <p:cNvSpPr/>
              <p:nvPr/>
            </p:nvSpPr>
            <p:spPr>
              <a:xfrm flipH="1">
                <a:off x="5807099" y="-1556"/>
                <a:ext cx="143653" cy="453224"/>
              </a:xfrm>
              <a:custGeom>
                <a:avLst/>
                <a:gdLst/>
                <a:ahLst/>
                <a:cxnLst/>
                <a:rect l="l" t="t" r="r" b="b"/>
                <a:pathLst>
                  <a:path w="143653" h="453224" extrusionOk="0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69" name="Google Shape;169;p31"/>
          <p:cNvSpPr/>
          <p:nvPr/>
        </p:nvSpPr>
        <p:spPr>
          <a:xfrm>
            <a:off x="3851920" y="1895103"/>
            <a:ext cx="5292080" cy="13681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1"/>
          <p:cNvSpPr txBox="1">
            <a:spLocks noGrp="1"/>
          </p:cNvSpPr>
          <p:nvPr>
            <p:ph type="body" idx="1"/>
          </p:nvPr>
        </p:nvSpPr>
        <p:spPr>
          <a:xfrm>
            <a:off x="4125084" y="2154560"/>
            <a:ext cx="5018916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Google Shape;171;p31"/>
          <p:cNvSpPr txBox="1">
            <a:spLocks noGrp="1"/>
          </p:cNvSpPr>
          <p:nvPr>
            <p:ph type="body" idx="2"/>
          </p:nvPr>
        </p:nvSpPr>
        <p:spPr>
          <a:xfrm>
            <a:off x="4125084" y="2730624"/>
            <a:ext cx="5018916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Layout">
  <p:cSld name="Agenda Layou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rgbClr val="AB510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5" descr="E:\002-KIMS BUSINESS\007-02-Googleslidesppt\02-GSppt-Contents-Kim\20170215\02-abs\businessman-with-city-vew-pn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1435" y="339502"/>
            <a:ext cx="2105436" cy="4373692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2566870" y="267494"/>
            <a:ext cx="6577129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72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asic Layout">
  <p:cSld name="2_Basic Layout">
    <p:bg>
      <p:bgPr>
        <a:solidFill>
          <a:srgbClr val="AB5107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2"/>
          </p:nvPr>
        </p:nvSpPr>
        <p:spPr>
          <a:xfrm>
            <a:off x="0" y="699542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Layout">
  <p:cSld name="Basic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2"/>
          </p:nvPr>
        </p:nvSpPr>
        <p:spPr>
          <a:xfrm>
            <a:off x="0" y="699542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asic Layout">
  <p:cSld name="1_Basic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body" idx="1"/>
          </p:nvPr>
        </p:nvSpPr>
        <p:spPr>
          <a:xfrm>
            <a:off x="2123728" y="123478"/>
            <a:ext cx="7020272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72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body" idx="2"/>
          </p:nvPr>
        </p:nvSpPr>
        <p:spPr>
          <a:xfrm>
            <a:off x="2123728" y="699542"/>
            <a:ext cx="7020272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Break Layout">
  <p:cSld name="1_Section Break Layout">
    <p:bg>
      <p:bgPr>
        <a:solidFill>
          <a:schemeClr val="accen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9"/>
          <p:cNvGrpSpPr/>
          <p:nvPr/>
        </p:nvGrpSpPr>
        <p:grpSpPr>
          <a:xfrm>
            <a:off x="786525" y="1114965"/>
            <a:ext cx="2320819" cy="2728174"/>
            <a:chOff x="5364088" y="1450891"/>
            <a:chExt cx="2320819" cy="2728174"/>
          </a:xfrm>
        </p:grpSpPr>
        <p:sp>
          <p:nvSpPr>
            <p:cNvPr id="37" name="Google Shape;37;p9"/>
            <p:cNvSpPr/>
            <p:nvPr/>
          </p:nvSpPr>
          <p:spPr>
            <a:xfrm>
              <a:off x="5399290" y="2150906"/>
              <a:ext cx="2261257" cy="2028159"/>
            </a:xfrm>
            <a:custGeom>
              <a:avLst/>
              <a:gdLst/>
              <a:ahLst/>
              <a:cxnLst/>
              <a:rect l="l" t="t" r="r" b="b"/>
              <a:pathLst>
                <a:path w="2261257" h="2028159" extrusionOk="0">
                  <a:moveTo>
                    <a:pt x="1012851" y="0"/>
                  </a:moveTo>
                  <a:lnTo>
                    <a:pt x="1226850" y="0"/>
                  </a:lnTo>
                  <a:lnTo>
                    <a:pt x="1283043" y="449131"/>
                  </a:lnTo>
                  <a:lnTo>
                    <a:pt x="1318239" y="455866"/>
                  </a:lnTo>
                  <a:cubicBezTo>
                    <a:pt x="1405884" y="478416"/>
                    <a:pt x="1480818" y="532637"/>
                    <a:pt x="1530113" y="605602"/>
                  </a:cubicBezTo>
                  <a:lnTo>
                    <a:pt x="1548314" y="639136"/>
                  </a:lnTo>
                  <a:lnTo>
                    <a:pt x="1577154" y="636229"/>
                  </a:lnTo>
                  <a:cubicBezTo>
                    <a:pt x="1728648" y="636229"/>
                    <a:pt x="1858629" y="728337"/>
                    <a:pt x="1914152" y="859606"/>
                  </a:cubicBezTo>
                  <a:lnTo>
                    <a:pt x="1919810" y="877832"/>
                  </a:lnTo>
                  <a:lnTo>
                    <a:pt x="1932155" y="874000"/>
                  </a:lnTo>
                  <a:cubicBezTo>
                    <a:pt x="1948202" y="870716"/>
                    <a:pt x="1964818" y="868991"/>
                    <a:pt x="1981836" y="868991"/>
                  </a:cubicBezTo>
                  <a:cubicBezTo>
                    <a:pt x="2100964" y="868991"/>
                    <a:pt x="2200356" y="953493"/>
                    <a:pt x="2223343" y="1065825"/>
                  </a:cubicBezTo>
                  <a:lnTo>
                    <a:pt x="2225319" y="1085429"/>
                  </a:lnTo>
                  <a:lnTo>
                    <a:pt x="2261257" y="1089052"/>
                  </a:lnTo>
                  <a:lnTo>
                    <a:pt x="2259340" y="1101612"/>
                  </a:lnTo>
                  <a:cubicBezTo>
                    <a:pt x="2151136" y="1630392"/>
                    <a:pt x="1683273" y="2028159"/>
                    <a:pt x="1122505" y="2028159"/>
                  </a:cubicBezTo>
                  <a:cubicBezTo>
                    <a:pt x="601793" y="2028159"/>
                    <a:pt x="161186" y="1685186"/>
                    <a:pt x="14265" y="1212820"/>
                  </a:cubicBezTo>
                  <a:lnTo>
                    <a:pt x="0" y="1157341"/>
                  </a:lnTo>
                  <a:lnTo>
                    <a:pt x="3235" y="1157015"/>
                  </a:lnTo>
                  <a:cubicBezTo>
                    <a:pt x="32136" y="1157015"/>
                    <a:pt x="60353" y="1159944"/>
                    <a:pt x="87605" y="1165520"/>
                  </a:cubicBezTo>
                  <a:lnTo>
                    <a:pt x="113456" y="1173545"/>
                  </a:lnTo>
                  <a:lnTo>
                    <a:pt x="128106" y="1155791"/>
                  </a:lnTo>
                  <a:cubicBezTo>
                    <a:pt x="203864" y="1080032"/>
                    <a:pt x="308523" y="1033175"/>
                    <a:pt x="424127" y="1033175"/>
                  </a:cubicBezTo>
                  <a:lnTo>
                    <a:pt x="435940" y="1034366"/>
                  </a:lnTo>
                  <a:lnTo>
                    <a:pt x="427636" y="1007613"/>
                  </a:lnTo>
                  <a:cubicBezTo>
                    <a:pt x="425335" y="996370"/>
                    <a:pt x="424127" y="984730"/>
                    <a:pt x="424127" y="972807"/>
                  </a:cubicBezTo>
                  <a:cubicBezTo>
                    <a:pt x="424127" y="889349"/>
                    <a:pt x="483326" y="819717"/>
                    <a:pt x="562024" y="803613"/>
                  </a:cubicBezTo>
                  <a:lnTo>
                    <a:pt x="569156" y="802894"/>
                  </a:lnTo>
                  <a:lnTo>
                    <a:pt x="573923" y="755602"/>
                  </a:lnTo>
                  <a:cubicBezTo>
                    <a:pt x="605295" y="602294"/>
                    <a:pt x="740941" y="486970"/>
                    <a:pt x="903523" y="486970"/>
                  </a:cubicBezTo>
                  <a:lnTo>
                    <a:pt x="951321" y="49178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9"/>
            <p:cNvSpPr/>
            <p:nvPr/>
          </p:nvSpPr>
          <p:spPr>
            <a:xfrm>
              <a:off x="5364088" y="1858246"/>
              <a:ext cx="2320819" cy="2320819"/>
            </a:xfrm>
            <a:prstGeom prst="ellipse">
              <a:avLst/>
            </a:prstGeom>
            <a:noFill/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" name="Google Shape;39;p9"/>
            <p:cNvGrpSpPr/>
            <p:nvPr/>
          </p:nvGrpSpPr>
          <p:grpSpPr>
            <a:xfrm>
              <a:off x="6280305" y="1450891"/>
              <a:ext cx="477626" cy="918140"/>
              <a:chOff x="5304862" y="-789923"/>
              <a:chExt cx="645890" cy="1241591"/>
            </a:xfrm>
          </p:grpSpPr>
          <p:grpSp>
            <p:nvGrpSpPr>
              <p:cNvPr id="40" name="Google Shape;40;p9"/>
              <p:cNvGrpSpPr/>
              <p:nvPr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41" name="Google Shape;41;p9"/>
                <p:cNvSpPr/>
                <p:nvPr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969" h="1049255" extrusionOk="0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rgbClr val="D8D8D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" name="Google Shape;42;p9"/>
                <p:cNvSpPr/>
                <p:nvPr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003" h="92935" extrusionOk="0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" name="Google Shape;43;p9"/>
                <p:cNvSpPr/>
                <p:nvPr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279" h="350537" extrusionOk="0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4" name="Google Shape;44;p9"/>
              <p:cNvSpPr/>
              <p:nvPr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9"/>
              <p:cNvSpPr/>
              <p:nvPr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9"/>
              <p:cNvSpPr/>
              <p:nvPr/>
            </p:nvSpPr>
            <p:spPr>
              <a:xfrm>
                <a:off x="5304862" y="-1556"/>
                <a:ext cx="143653" cy="453224"/>
              </a:xfrm>
              <a:custGeom>
                <a:avLst/>
                <a:gdLst/>
                <a:ahLst/>
                <a:cxnLst/>
                <a:rect l="l" t="t" r="r" b="b"/>
                <a:pathLst>
                  <a:path w="143653" h="453224" extrusionOk="0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;p9"/>
              <p:cNvSpPr/>
              <p:nvPr/>
            </p:nvSpPr>
            <p:spPr>
              <a:xfrm flipH="1">
                <a:off x="5807099" y="-1556"/>
                <a:ext cx="143653" cy="453224"/>
              </a:xfrm>
              <a:custGeom>
                <a:avLst/>
                <a:gdLst/>
                <a:ahLst/>
                <a:cxnLst/>
                <a:rect l="l" t="t" r="r" b="b"/>
                <a:pathLst>
                  <a:path w="143653" h="453224" extrusionOk="0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" name="Google Shape;48;p9"/>
          <p:cNvSpPr/>
          <p:nvPr/>
        </p:nvSpPr>
        <p:spPr>
          <a:xfrm>
            <a:off x="3851920" y="1895103"/>
            <a:ext cx="5292080" cy="13681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1"/>
          </p:nvPr>
        </p:nvSpPr>
        <p:spPr>
          <a:xfrm>
            <a:off x="4125084" y="2154560"/>
            <a:ext cx="5018916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125084" y="2730624"/>
            <a:ext cx="5018916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s and Contents Layout">
  <p:cSld name="Images and Contents Layou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>
            <a:spLocks noGrp="1"/>
          </p:cNvSpPr>
          <p:nvPr>
            <p:ph type="pic" idx="2"/>
          </p:nvPr>
        </p:nvSpPr>
        <p:spPr>
          <a:xfrm>
            <a:off x="6804248" y="307249"/>
            <a:ext cx="2016224" cy="453650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>
            <a:spLocks noGrp="1"/>
          </p:cNvSpPr>
          <p:nvPr>
            <p:ph type="pic" idx="3"/>
          </p:nvPr>
        </p:nvSpPr>
        <p:spPr>
          <a:xfrm>
            <a:off x="2915816" y="307249"/>
            <a:ext cx="3744416" cy="453650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r Use Layout">
  <p:cSld name="For Use Layou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/>
          <p:nvPr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rgbClr val="AB510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1" descr="E:\002-KIMS BUSINESS\007-02-Googleslidesppt\02-GSppt-Contents-Kim\20170215\02-abs\businessman-with-city-vew-pn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037" y="708009"/>
            <a:ext cx="1793463" cy="372562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1"/>
          <p:cNvSpPr txBox="1">
            <a:spLocks noGrp="1"/>
          </p:cNvSpPr>
          <p:nvPr>
            <p:ph type="body" idx="1"/>
          </p:nvPr>
        </p:nvSpPr>
        <p:spPr>
          <a:xfrm>
            <a:off x="1892500" y="483518"/>
            <a:ext cx="72515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72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body" idx="1"/>
          </p:nvPr>
        </p:nvSpPr>
        <p:spPr>
          <a:xfrm>
            <a:off x="2831182" y="1563638"/>
            <a:ext cx="3481636" cy="2257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REAL ESTATE ANALYSIS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800" b="1">
                <a:latin typeface="Open Sans"/>
                <a:ea typeface="Open Sans"/>
                <a:cs typeface="Open Sans"/>
                <a:sym typeface="Open Sans"/>
              </a:rPr>
              <a:t>GROUP 3         </a:t>
            </a:r>
            <a:endParaRPr/>
          </a:p>
        </p:txBody>
      </p:sp>
      <p:grpSp>
        <p:nvGrpSpPr>
          <p:cNvPr id="193" name="Google Shape;193;p34"/>
          <p:cNvGrpSpPr/>
          <p:nvPr/>
        </p:nvGrpSpPr>
        <p:grpSpPr>
          <a:xfrm>
            <a:off x="2627784" y="699542"/>
            <a:ext cx="3744416" cy="3610412"/>
            <a:chOff x="2267744" y="1052736"/>
            <a:chExt cx="4122204" cy="4122204"/>
          </a:xfrm>
        </p:grpSpPr>
        <p:sp>
          <p:nvSpPr>
            <p:cNvPr id="194" name="Google Shape;194;p34"/>
            <p:cNvSpPr/>
            <p:nvPr/>
          </p:nvSpPr>
          <p:spPr>
            <a:xfrm>
              <a:off x="2267744" y="1052736"/>
              <a:ext cx="4122204" cy="4122204"/>
            </a:xfrm>
            <a:prstGeom prst="ellipse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34"/>
            <p:cNvSpPr/>
            <p:nvPr/>
          </p:nvSpPr>
          <p:spPr>
            <a:xfrm>
              <a:off x="2343944" y="1128936"/>
              <a:ext cx="3969804" cy="3969804"/>
            </a:xfrm>
            <a:prstGeom prst="ellipse">
              <a:avLst/>
            </a:prstGeom>
            <a:noFill/>
            <a:ln w="12700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" name="Google Shape;196;p34"/>
          <p:cNvSpPr txBox="1">
            <a:spLocks noGrp="1"/>
          </p:cNvSpPr>
          <p:nvPr>
            <p:ph type="body" idx="2"/>
          </p:nvPr>
        </p:nvSpPr>
        <p:spPr>
          <a:xfrm>
            <a:off x="5638898" y="2931790"/>
            <a:ext cx="3481636" cy="1872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PRESENTED BY-</a:t>
            </a:r>
            <a:endParaRPr/>
          </a:p>
          <a:p>
            <a:pPr marL="0" lvl="0" indent="0" algn="ctr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                         ABHAY BILAPATTE</a:t>
            </a:r>
            <a:endParaRPr/>
          </a:p>
          <a:p>
            <a:pPr marL="0" lvl="0" indent="0" algn="ctr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                    AKSHAY G BHAT</a:t>
            </a:r>
            <a:endParaRPr/>
          </a:p>
          <a:p>
            <a:pPr marL="0" lvl="0" indent="0" algn="ctr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                   ANUKA MYTHRI</a:t>
            </a:r>
            <a:endParaRPr/>
          </a:p>
          <a:p>
            <a:pPr marL="0" lvl="0" indent="0" algn="ctr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               REEBA SAHAB</a:t>
            </a:r>
            <a:endParaRPr/>
          </a:p>
          <a:p>
            <a:pPr marL="0" lvl="0" indent="0" algn="ctr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                         SAURABH JAISWAL</a:t>
            </a:r>
            <a:endParaRPr/>
          </a:p>
          <a:p>
            <a:pPr marL="0" lvl="0" indent="0" algn="ctr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                    TEJASWI KADAM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25095" b="25095"/>
          <a:stretch/>
        </p:blipFill>
        <p:spPr>
          <a:xfrm>
            <a:off x="1" y="0"/>
            <a:ext cx="9144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3"/>
          <p:cNvSpPr txBox="1">
            <a:spLocks noGrp="1"/>
          </p:cNvSpPr>
          <p:nvPr>
            <p:ph type="body" idx="1"/>
          </p:nvPr>
        </p:nvSpPr>
        <p:spPr>
          <a:xfrm>
            <a:off x="0" y="3507854"/>
            <a:ext cx="9144000" cy="464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None/>
            </a:pP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DATA CLEANING 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4" name="Google Shape;334;p43"/>
          <p:cNvSpPr/>
          <p:nvPr/>
        </p:nvSpPr>
        <p:spPr>
          <a:xfrm rot="8100000">
            <a:off x="4033750" y="2033094"/>
            <a:ext cx="1076501" cy="1076501"/>
          </a:xfrm>
          <a:prstGeom prst="teardrop">
            <a:avLst>
              <a:gd name="adj" fmla="val 100000"/>
            </a:avLst>
          </a:prstGeom>
          <a:solidFill>
            <a:srgbClr val="AB5107"/>
          </a:solidFill>
          <a:ln w="349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AB5107"/>
                </a:solidFill>
                <a:latin typeface="Arial"/>
                <a:ea typeface="Arial"/>
                <a:cs typeface="Arial"/>
                <a:sym typeface="Arial"/>
              </a:rPr>
              <a:t>PA</a:t>
            </a:r>
            <a:endParaRPr sz="1800" b="0" i="0" u="none" strike="noStrike" cap="none">
              <a:solidFill>
                <a:srgbClr val="AB510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43"/>
          <p:cNvSpPr txBox="1"/>
          <p:nvPr/>
        </p:nvSpPr>
        <p:spPr>
          <a:xfrm>
            <a:off x="4067944" y="2427735"/>
            <a:ext cx="100811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PART-2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4"/>
          <p:cNvSpPr txBox="1"/>
          <p:nvPr/>
        </p:nvSpPr>
        <p:spPr>
          <a:xfrm>
            <a:off x="1071550" y="881075"/>
            <a:ext cx="6858000" cy="30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PRIORITY-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         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1] SCRAPING OUT IRRELEVANT DATA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2] VALUE CONVERSIONS AS PER OUR REQUIREMENT.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3] CHECKING FOR NULL VALUES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45"/>
          <p:cNvGrpSpPr/>
          <p:nvPr/>
        </p:nvGrpSpPr>
        <p:grpSpPr>
          <a:xfrm>
            <a:off x="3023754" y="3403834"/>
            <a:ext cx="2867454" cy="2214998"/>
            <a:chOff x="3023754" y="3403834"/>
            <a:chExt cx="2867454" cy="2214998"/>
          </a:xfrm>
        </p:grpSpPr>
        <p:sp>
          <p:nvSpPr>
            <p:cNvPr id="346" name="Google Shape;346;p45"/>
            <p:cNvSpPr/>
            <p:nvPr/>
          </p:nvSpPr>
          <p:spPr>
            <a:xfrm>
              <a:off x="3965894" y="3403834"/>
              <a:ext cx="914400" cy="1739666"/>
            </a:xfrm>
            <a:custGeom>
              <a:avLst/>
              <a:gdLst/>
              <a:ahLst/>
              <a:cxnLst/>
              <a:rect l="l" t="t" r="r" b="b"/>
              <a:pathLst>
                <a:path w="914400" h="1739666" extrusionOk="0">
                  <a:moveTo>
                    <a:pt x="0" y="1739666"/>
                  </a:moveTo>
                  <a:lnTo>
                    <a:pt x="260357" y="0"/>
                  </a:lnTo>
                  <a:cubicBezTo>
                    <a:pt x="311996" y="-225"/>
                    <a:pt x="451100" y="142673"/>
                    <a:pt x="502739" y="142448"/>
                  </a:cubicBezTo>
                  <a:lnTo>
                    <a:pt x="654043" y="0"/>
                  </a:lnTo>
                  <a:lnTo>
                    <a:pt x="914400" y="1739666"/>
                  </a:lnTo>
                  <a:lnTo>
                    <a:pt x="0" y="173966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45"/>
            <p:cNvSpPr/>
            <p:nvPr/>
          </p:nvSpPr>
          <p:spPr>
            <a:xfrm>
              <a:off x="3269506" y="4673600"/>
              <a:ext cx="914400" cy="914400"/>
            </a:xfrm>
            <a:prstGeom prst="chord">
              <a:avLst>
                <a:gd name="adj1" fmla="val 10613644"/>
                <a:gd name="adj2" fmla="val 141198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45"/>
            <p:cNvSpPr/>
            <p:nvPr/>
          </p:nvSpPr>
          <p:spPr>
            <a:xfrm>
              <a:off x="4321538" y="4501320"/>
              <a:ext cx="1117512" cy="1117512"/>
            </a:xfrm>
            <a:prstGeom prst="chord">
              <a:avLst>
                <a:gd name="adj1" fmla="val 10342302"/>
                <a:gd name="adj2" fmla="val 6558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45"/>
            <p:cNvSpPr/>
            <p:nvPr/>
          </p:nvSpPr>
          <p:spPr>
            <a:xfrm>
              <a:off x="3726496" y="4402596"/>
              <a:ext cx="1010970" cy="1010970"/>
            </a:xfrm>
            <a:prstGeom prst="chord">
              <a:avLst>
                <a:gd name="adj1" fmla="val 10613644"/>
                <a:gd name="adj2" fmla="val 141198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45"/>
            <p:cNvSpPr/>
            <p:nvPr/>
          </p:nvSpPr>
          <p:spPr>
            <a:xfrm>
              <a:off x="5109845" y="4752818"/>
              <a:ext cx="781363" cy="781363"/>
            </a:xfrm>
            <a:prstGeom prst="chord">
              <a:avLst>
                <a:gd name="adj1" fmla="val 10613644"/>
                <a:gd name="adj2" fmla="val 141198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45"/>
            <p:cNvSpPr/>
            <p:nvPr/>
          </p:nvSpPr>
          <p:spPr>
            <a:xfrm>
              <a:off x="3023754" y="4873433"/>
              <a:ext cx="540133" cy="540133"/>
            </a:xfrm>
            <a:prstGeom prst="chord">
              <a:avLst>
                <a:gd name="adj1" fmla="val 10613644"/>
                <a:gd name="adj2" fmla="val 141198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" name="Google Shape;352;p45"/>
          <p:cNvSpPr txBox="1">
            <a:spLocks noGrp="1"/>
          </p:cNvSpPr>
          <p:nvPr>
            <p:ph type="body" idx="1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2400" b="1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CHALLENGES FACED </a:t>
            </a:r>
            <a:endParaRPr sz="2400" b="1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53" name="Google Shape;353;p45"/>
          <p:cNvGrpSpPr/>
          <p:nvPr/>
        </p:nvGrpSpPr>
        <p:grpSpPr>
          <a:xfrm>
            <a:off x="3779988" y="1298141"/>
            <a:ext cx="1304431" cy="2461875"/>
            <a:chOff x="3779988" y="1298141"/>
            <a:chExt cx="1304431" cy="2461875"/>
          </a:xfrm>
        </p:grpSpPr>
        <p:sp>
          <p:nvSpPr>
            <p:cNvPr id="354" name="Google Shape;354;p45"/>
            <p:cNvSpPr/>
            <p:nvPr/>
          </p:nvSpPr>
          <p:spPr>
            <a:xfrm>
              <a:off x="4333425" y="1298141"/>
              <a:ext cx="200205" cy="1710412"/>
            </a:xfrm>
            <a:custGeom>
              <a:avLst/>
              <a:gdLst/>
              <a:ahLst/>
              <a:cxnLst/>
              <a:rect l="l" t="t" r="r" b="b"/>
              <a:pathLst>
                <a:path w="200205" h="1710412" extrusionOk="0">
                  <a:moveTo>
                    <a:pt x="93410" y="0"/>
                  </a:moveTo>
                  <a:lnTo>
                    <a:pt x="0" y="1708345"/>
                  </a:lnTo>
                  <a:lnTo>
                    <a:pt x="200205" y="1710412"/>
                  </a:lnTo>
                  <a:cubicBezTo>
                    <a:pt x="171720" y="1183812"/>
                    <a:pt x="136091" y="531005"/>
                    <a:pt x="107606" y="4405"/>
                  </a:cubicBezTo>
                  <a:lnTo>
                    <a:pt x="93410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45"/>
            <p:cNvSpPr/>
            <p:nvPr/>
          </p:nvSpPr>
          <p:spPr>
            <a:xfrm flipH="1">
              <a:off x="4441313" y="1380365"/>
              <a:ext cx="643106" cy="1707892"/>
            </a:xfrm>
            <a:custGeom>
              <a:avLst/>
              <a:gdLst/>
              <a:ahLst/>
              <a:cxnLst/>
              <a:rect l="l" t="t" r="r" b="b"/>
              <a:pathLst>
                <a:path w="643106" h="1707892" extrusionOk="0">
                  <a:moveTo>
                    <a:pt x="643106" y="0"/>
                  </a:moveTo>
                  <a:lnTo>
                    <a:pt x="0" y="1707892"/>
                  </a:lnTo>
                  <a:lnTo>
                    <a:pt x="560717" y="1509484"/>
                  </a:lnTo>
                  <a:lnTo>
                    <a:pt x="6431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45"/>
            <p:cNvSpPr/>
            <p:nvPr/>
          </p:nvSpPr>
          <p:spPr>
            <a:xfrm>
              <a:off x="3779988" y="1380365"/>
              <a:ext cx="643106" cy="1707892"/>
            </a:xfrm>
            <a:custGeom>
              <a:avLst/>
              <a:gdLst/>
              <a:ahLst/>
              <a:cxnLst/>
              <a:rect l="l" t="t" r="r" b="b"/>
              <a:pathLst>
                <a:path w="643106" h="1707892" extrusionOk="0">
                  <a:moveTo>
                    <a:pt x="643106" y="0"/>
                  </a:moveTo>
                  <a:lnTo>
                    <a:pt x="0" y="1707892"/>
                  </a:lnTo>
                  <a:lnTo>
                    <a:pt x="560717" y="1509484"/>
                  </a:lnTo>
                  <a:lnTo>
                    <a:pt x="6431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45"/>
            <p:cNvSpPr/>
            <p:nvPr/>
          </p:nvSpPr>
          <p:spPr>
            <a:xfrm>
              <a:off x="3810452" y="3008553"/>
              <a:ext cx="1186798" cy="751463"/>
            </a:xfrm>
            <a:custGeom>
              <a:avLst/>
              <a:gdLst/>
              <a:ahLst/>
              <a:cxnLst/>
              <a:rect l="l" t="t" r="r" b="b"/>
              <a:pathLst>
                <a:path w="1186798" h="751463" extrusionOk="0">
                  <a:moveTo>
                    <a:pt x="571900" y="18996"/>
                  </a:moveTo>
                  <a:cubicBezTo>
                    <a:pt x="463937" y="77983"/>
                    <a:pt x="428075" y="330281"/>
                    <a:pt x="651355" y="487491"/>
                  </a:cubicBezTo>
                  <a:cubicBezTo>
                    <a:pt x="595490" y="341069"/>
                    <a:pt x="632624" y="268838"/>
                    <a:pt x="668711" y="195562"/>
                  </a:cubicBezTo>
                  <a:cubicBezTo>
                    <a:pt x="669313" y="232813"/>
                    <a:pt x="631252" y="312906"/>
                    <a:pt x="724853" y="359561"/>
                  </a:cubicBezTo>
                  <a:cubicBezTo>
                    <a:pt x="681048" y="219220"/>
                    <a:pt x="866081" y="175012"/>
                    <a:pt x="671806" y="20041"/>
                  </a:cubicBezTo>
                  <a:cubicBezTo>
                    <a:pt x="952810" y="60640"/>
                    <a:pt x="870180" y="203640"/>
                    <a:pt x="936973" y="347687"/>
                  </a:cubicBezTo>
                  <a:cubicBezTo>
                    <a:pt x="888101" y="356187"/>
                    <a:pt x="817286" y="225711"/>
                    <a:pt x="833200" y="287502"/>
                  </a:cubicBezTo>
                  <a:cubicBezTo>
                    <a:pt x="916717" y="531671"/>
                    <a:pt x="666903" y="538643"/>
                    <a:pt x="746240" y="751463"/>
                  </a:cubicBezTo>
                  <a:cubicBezTo>
                    <a:pt x="499659" y="737527"/>
                    <a:pt x="571782" y="508334"/>
                    <a:pt x="455818" y="452601"/>
                  </a:cubicBezTo>
                  <a:cubicBezTo>
                    <a:pt x="424343" y="446974"/>
                    <a:pt x="386598" y="472693"/>
                    <a:pt x="456483" y="587233"/>
                  </a:cubicBezTo>
                  <a:cubicBezTo>
                    <a:pt x="49466" y="283924"/>
                    <a:pt x="335238" y="35996"/>
                    <a:pt x="571900" y="18996"/>
                  </a:cubicBezTo>
                  <a:close/>
                  <a:moveTo>
                    <a:pt x="1179221" y="0"/>
                  </a:moveTo>
                  <a:lnTo>
                    <a:pt x="1186798" y="0"/>
                  </a:lnTo>
                  <a:lnTo>
                    <a:pt x="1186190" y="4819"/>
                  </a:lnTo>
                  <a:close/>
                  <a:moveTo>
                    <a:pt x="0" y="0"/>
                  </a:moveTo>
                  <a:lnTo>
                    <a:pt x="29871" y="0"/>
                  </a:lnTo>
                  <a:lnTo>
                    <a:pt x="2400" y="18996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8" name="Google Shape;358;p45"/>
          <p:cNvSpPr txBox="1"/>
          <p:nvPr/>
        </p:nvSpPr>
        <p:spPr>
          <a:xfrm>
            <a:off x="909699" y="1418090"/>
            <a:ext cx="334600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FETCHING DATA USING API</a:t>
            </a:r>
            <a:endParaRPr sz="1600" b="1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59" name="Google Shape;359;p45"/>
          <p:cNvGrpSpPr/>
          <p:nvPr/>
        </p:nvGrpSpPr>
        <p:grpSpPr>
          <a:xfrm>
            <a:off x="909699" y="2203584"/>
            <a:ext cx="2960106" cy="624999"/>
            <a:chOff x="803640" y="3297638"/>
            <a:chExt cx="2098065" cy="752084"/>
          </a:xfrm>
        </p:grpSpPr>
        <p:sp>
          <p:nvSpPr>
            <p:cNvPr id="360" name="Google Shape;360;p45"/>
            <p:cNvSpPr txBox="1"/>
            <p:nvPr/>
          </p:nvSpPr>
          <p:spPr>
            <a:xfrm>
              <a:off x="842048" y="3346041"/>
              <a:ext cx="2059657" cy="7036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262626"/>
                  </a:solidFill>
                  <a:latin typeface="Open Sans"/>
                  <a:ea typeface="Open Sans"/>
                  <a:cs typeface="Open Sans"/>
                  <a:sym typeface="Open Sans"/>
                </a:rPr>
                <a:t>FETCHING INTERNAL DATA</a:t>
              </a:r>
              <a:endParaRPr sz="1600" b="1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1" name="Google Shape;361;p45"/>
            <p:cNvSpPr txBox="1"/>
            <p:nvPr/>
          </p:nvSpPr>
          <p:spPr>
            <a:xfrm>
              <a:off x="803640" y="3297638"/>
              <a:ext cx="2059657" cy="4073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62" name="Google Shape;362;p45"/>
          <p:cNvSpPr/>
          <p:nvPr/>
        </p:nvSpPr>
        <p:spPr>
          <a:xfrm>
            <a:off x="312096" y="1602664"/>
            <a:ext cx="509348" cy="50934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45"/>
          <p:cNvSpPr/>
          <p:nvPr/>
        </p:nvSpPr>
        <p:spPr>
          <a:xfrm>
            <a:off x="306355" y="2290326"/>
            <a:ext cx="509348" cy="50934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4" name="Google Shape;364;p45"/>
          <p:cNvGrpSpPr/>
          <p:nvPr/>
        </p:nvGrpSpPr>
        <p:grpSpPr>
          <a:xfrm>
            <a:off x="995153" y="3003077"/>
            <a:ext cx="2567277" cy="1343504"/>
            <a:chOff x="765232" y="2636468"/>
            <a:chExt cx="2098065" cy="1343504"/>
          </a:xfrm>
        </p:grpSpPr>
        <p:sp>
          <p:nvSpPr>
            <p:cNvPr id="365" name="Google Shape;365;p45"/>
            <p:cNvSpPr txBox="1"/>
            <p:nvPr/>
          </p:nvSpPr>
          <p:spPr>
            <a:xfrm>
              <a:off x="803640" y="3641418"/>
              <a:ext cx="2059657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6" name="Google Shape;366;p45"/>
            <p:cNvSpPr txBox="1"/>
            <p:nvPr/>
          </p:nvSpPr>
          <p:spPr>
            <a:xfrm>
              <a:off x="765232" y="2636468"/>
              <a:ext cx="2059657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262626"/>
                  </a:solidFill>
                  <a:latin typeface="Open Sans"/>
                  <a:ea typeface="Open Sans"/>
                  <a:cs typeface="Open Sans"/>
                  <a:sym typeface="Open Sans"/>
                </a:rPr>
                <a:t>NULL DATA MANAGEMENT</a:t>
              </a:r>
              <a:endParaRPr sz="1600" b="1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67" name="Google Shape;367;p45"/>
          <p:cNvSpPr/>
          <p:nvPr/>
        </p:nvSpPr>
        <p:spPr>
          <a:xfrm>
            <a:off x="319009" y="3046169"/>
            <a:ext cx="509348" cy="50934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8" name="Google Shape;368;p45"/>
          <p:cNvGrpSpPr/>
          <p:nvPr/>
        </p:nvGrpSpPr>
        <p:grpSpPr>
          <a:xfrm>
            <a:off x="966341" y="2629473"/>
            <a:ext cx="2540392" cy="1223402"/>
            <a:chOff x="803640" y="2756570"/>
            <a:chExt cx="2076094" cy="1223402"/>
          </a:xfrm>
        </p:grpSpPr>
        <p:sp>
          <p:nvSpPr>
            <p:cNvPr id="369" name="Google Shape;369;p45"/>
            <p:cNvSpPr txBox="1"/>
            <p:nvPr/>
          </p:nvSpPr>
          <p:spPr>
            <a:xfrm>
              <a:off x="803640" y="3641418"/>
              <a:ext cx="2059657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0" name="Google Shape;370;p45"/>
            <p:cNvSpPr txBox="1"/>
            <p:nvPr/>
          </p:nvSpPr>
          <p:spPr>
            <a:xfrm>
              <a:off x="820077" y="2756570"/>
              <a:ext cx="2059657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A5A5"/>
        </a:soli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6"/>
          <p:cNvSpPr txBox="1">
            <a:spLocks noGrp="1"/>
          </p:cNvSpPr>
          <p:nvPr>
            <p:ph type="body" idx="1"/>
          </p:nvPr>
        </p:nvSpPr>
        <p:spPr>
          <a:xfrm>
            <a:off x="3923928" y="771550"/>
            <a:ext cx="5018916" cy="1123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 sz="4400" b="1">
                <a:latin typeface="Open Sans"/>
                <a:ea typeface="Open Sans"/>
                <a:cs typeface="Open Sans"/>
                <a:sym typeface="Open Sans"/>
              </a:rPr>
              <a:t>Analysis 1</a:t>
            </a:r>
            <a:endParaRPr sz="44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6" name="Google Shape;376;p46"/>
          <p:cNvSpPr txBox="1">
            <a:spLocks noGrp="1"/>
          </p:cNvSpPr>
          <p:nvPr>
            <p:ph type="body" idx="2"/>
          </p:nvPr>
        </p:nvSpPr>
        <p:spPr>
          <a:xfrm>
            <a:off x="3851920" y="1599642"/>
            <a:ext cx="6891124" cy="194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400"/>
              <a:buNone/>
            </a:pPr>
            <a:r>
              <a:rPr lang="en-US" sz="3400" b="1">
                <a:latin typeface="Open Sans"/>
                <a:ea typeface="Open Sans"/>
                <a:cs typeface="Open Sans"/>
                <a:sym typeface="Open Sans"/>
              </a:rPr>
              <a:t>Sold Price VS Zestimate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47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/>
          <a:stretch/>
        </p:blipFill>
        <p:spPr>
          <a:xfrm>
            <a:off x="3636058" y="112554"/>
            <a:ext cx="3851597" cy="2729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7" descr="A screenshot of a cell phon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79712" y="3285138"/>
            <a:ext cx="7092280" cy="1923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A5A5"/>
        </a:solid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8"/>
          <p:cNvSpPr txBox="1">
            <a:spLocks noGrp="1"/>
          </p:cNvSpPr>
          <p:nvPr>
            <p:ph type="body" idx="1"/>
          </p:nvPr>
        </p:nvSpPr>
        <p:spPr>
          <a:xfrm>
            <a:off x="3923928" y="771550"/>
            <a:ext cx="5018916" cy="1123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 sz="4400" b="1">
                <a:latin typeface="Open Sans"/>
                <a:ea typeface="Open Sans"/>
                <a:cs typeface="Open Sans"/>
                <a:sym typeface="Open Sans"/>
              </a:rPr>
              <a:t>Analysis 2</a:t>
            </a:r>
            <a:endParaRPr sz="44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8" name="Google Shape;388;p48"/>
          <p:cNvSpPr txBox="1">
            <a:spLocks noGrp="1"/>
          </p:cNvSpPr>
          <p:nvPr>
            <p:ph type="body" idx="2"/>
          </p:nvPr>
        </p:nvSpPr>
        <p:spPr>
          <a:xfrm>
            <a:off x="3851920" y="1599642"/>
            <a:ext cx="6891124" cy="194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400"/>
              <a:buNone/>
            </a:pPr>
            <a:r>
              <a:rPr lang="en-US" sz="3400" b="1">
                <a:latin typeface="Open Sans"/>
                <a:ea typeface="Open Sans"/>
                <a:cs typeface="Open Sans"/>
                <a:sym typeface="Open Sans"/>
              </a:rPr>
              <a:t>HOT SPOTS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49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/>
          <a:stretch/>
        </p:blipFill>
        <p:spPr>
          <a:xfrm>
            <a:off x="107504" y="633837"/>
            <a:ext cx="4752528" cy="3500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9"/>
          <p:cNvPicPr preferRelativeResize="0"/>
          <p:nvPr/>
        </p:nvPicPr>
        <p:blipFill>
          <a:blip r:embed="rId4"/>
          <a:srcRect/>
          <a:stretch/>
        </p:blipFill>
        <p:spPr>
          <a:xfrm>
            <a:off x="5090421" y="987574"/>
            <a:ext cx="3910034" cy="3096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0"/>
          <p:cNvSpPr txBox="1">
            <a:spLocks noGrp="1"/>
          </p:cNvSpPr>
          <p:nvPr>
            <p:ph type="body" idx="1"/>
          </p:nvPr>
        </p:nvSpPr>
        <p:spPr>
          <a:xfrm>
            <a:off x="0" y="536526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2800" b="1">
                <a:latin typeface="Open Sans"/>
                <a:ea typeface="Open Sans"/>
                <a:cs typeface="Open Sans"/>
                <a:sym typeface="Open Sans"/>
              </a:rPr>
              <a:t>INFERENCE</a:t>
            </a:r>
            <a:endParaRPr sz="2800" b="1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01" name="Google Shape;401;p50"/>
          <p:cNvGrpSpPr/>
          <p:nvPr/>
        </p:nvGrpSpPr>
        <p:grpSpPr>
          <a:xfrm>
            <a:off x="3854258" y="1770622"/>
            <a:ext cx="3332582" cy="2999495"/>
            <a:chOff x="3203848" y="1779662"/>
            <a:chExt cx="3332582" cy="2999495"/>
          </a:xfrm>
        </p:grpSpPr>
        <p:sp>
          <p:nvSpPr>
            <p:cNvPr id="402" name="Google Shape;402;p50"/>
            <p:cNvSpPr/>
            <p:nvPr/>
          </p:nvSpPr>
          <p:spPr>
            <a:xfrm>
              <a:off x="3203848" y="1779662"/>
              <a:ext cx="108000" cy="2773364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50"/>
            <p:cNvSpPr/>
            <p:nvPr/>
          </p:nvSpPr>
          <p:spPr>
            <a:xfrm>
              <a:off x="3203848" y="4326895"/>
              <a:ext cx="452262" cy="452262"/>
            </a:xfrm>
            <a:prstGeom prst="blockArc">
              <a:avLst>
                <a:gd name="adj1" fmla="val 5431834"/>
                <a:gd name="adj2" fmla="val 10817112"/>
                <a:gd name="adj3" fmla="val 24281"/>
              </a:avLst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50"/>
            <p:cNvSpPr/>
            <p:nvPr/>
          </p:nvSpPr>
          <p:spPr>
            <a:xfrm>
              <a:off x="3425216" y="4671157"/>
              <a:ext cx="2916000" cy="1080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50"/>
            <p:cNvSpPr/>
            <p:nvPr/>
          </p:nvSpPr>
          <p:spPr>
            <a:xfrm rot="-5400000">
              <a:off x="6084168" y="4326895"/>
              <a:ext cx="452262" cy="452262"/>
            </a:xfrm>
            <a:prstGeom prst="blockArc">
              <a:avLst>
                <a:gd name="adj1" fmla="val 5431834"/>
                <a:gd name="adj2" fmla="val 10817112"/>
                <a:gd name="adj3" fmla="val 24281"/>
              </a:avLst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50"/>
            <p:cNvSpPr/>
            <p:nvPr/>
          </p:nvSpPr>
          <p:spPr>
            <a:xfrm>
              <a:off x="6428430" y="3989950"/>
              <a:ext cx="108000" cy="5760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7" name="Google Shape;407;p50"/>
          <p:cNvSpPr/>
          <p:nvPr/>
        </p:nvSpPr>
        <p:spPr>
          <a:xfrm>
            <a:off x="685906" y="1635646"/>
            <a:ext cx="3736032" cy="90205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50"/>
          <p:cNvSpPr/>
          <p:nvPr/>
        </p:nvSpPr>
        <p:spPr>
          <a:xfrm>
            <a:off x="792027" y="1744673"/>
            <a:ext cx="540000" cy="684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0"/>
          <p:cNvSpPr txBox="1"/>
          <p:nvPr/>
        </p:nvSpPr>
        <p:spPr>
          <a:xfrm>
            <a:off x="1427932" y="1840031"/>
            <a:ext cx="287858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OAKLAND STANDS OUT AS A FAVOURITE CHOICE</a:t>
            </a:r>
            <a:endParaRPr sz="1400" b="1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0" name="Google Shape;410;p50"/>
          <p:cNvSpPr txBox="1"/>
          <p:nvPr/>
        </p:nvSpPr>
        <p:spPr>
          <a:xfrm>
            <a:off x="829373" y="1886618"/>
            <a:ext cx="470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0"/>
          <p:cNvSpPr/>
          <p:nvPr/>
        </p:nvSpPr>
        <p:spPr>
          <a:xfrm>
            <a:off x="694290" y="2619288"/>
            <a:ext cx="3736032" cy="90205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50"/>
          <p:cNvSpPr/>
          <p:nvPr/>
        </p:nvSpPr>
        <p:spPr>
          <a:xfrm>
            <a:off x="800411" y="2728315"/>
            <a:ext cx="544693" cy="684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0"/>
          <p:cNvSpPr txBox="1"/>
          <p:nvPr/>
        </p:nvSpPr>
        <p:spPr>
          <a:xfrm>
            <a:off x="1436316" y="2947996"/>
            <a:ext cx="287858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CONCORD STANDS LAST </a:t>
            </a:r>
            <a:endParaRPr sz="1400" b="1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4" name="Google Shape;414;p50"/>
          <p:cNvSpPr txBox="1"/>
          <p:nvPr/>
        </p:nvSpPr>
        <p:spPr>
          <a:xfrm>
            <a:off x="837757" y="2870260"/>
            <a:ext cx="470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5" name="Google Shape;415;p50"/>
          <p:cNvGrpSpPr/>
          <p:nvPr/>
        </p:nvGrpSpPr>
        <p:grpSpPr>
          <a:xfrm>
            <a:off x="5767918" y="1056963"/>
            <a:ext cx="2758049" cy="2928608"/>
            <a:chOff x="4848046" y="3681671"/>
            <a:chExt cx="2758049" cy="2928608"/>
          </a:xfrm>
        </p:grpSpPr>
        <p:sp>
          <p:nvSpPr>
            <p:cNvPr id="416" name="Google Shape;416;p50"/>
            <p:cNvSpPr/>
            <p:nvPr/>
          </p:nvSpPr>
          <p:spPr>
            <a:xfrm rot="8100000">
              <a:off x="5417737" y="4225696"/>
              <a:ext cx="1602534" cy="1602536"/>
            </a:xfrm>
            <a:custGeom>
              <a:avLst/>
              <a:gdLst/>
              <a:ahLst/>
              <a:cxnLst/>
              <a:rect l="l" t="t" r="r" b="b"/>
              <a:pathLst>
                <a:path w="2192670" h="2192671" extrusionOk="0">
                  <a:moveTo>
                    <a:pt x="293361" y="1899310"/>
                  </a:moveTo>
                  <a:cubicBezTo>
                    <a:pt x="112107" y="1718057"/>
                    <a:pt x="0" y="1467657"/>
                    <a:pt x="0" y="1191074"/>
                  </a:cubicBezTo>
                  <a:cubicBezTo>
                    <a:pt x="0" y="637907"/>
                    <a:pt x="448430" y="189477"/>
                    <a:pt x="1001597" y="189477"/>
                  </a:cubicBezTo>
                  <a:lnTo>
                    <a:pt x="1341342" y="189477"/>
                  </a:lnTo>
                  <a:lnTo>
                    <a:pt x="1530818" y="0"/>
                  </a:lnTo>
                  <a:cubicBezTo>
                    <a:pt x="1606970" y="-76151"/>
                    <a:pt x="1730435" y="-76151"/>
                    <a:pt x="1806586" y="0"/>
                  </a:cubicBezTo>
                  <a:lnTo>
                    <a:pt x="1996062" y="189477"/>
                  </a:lnTo>
                  <a:lnTo>
                    <a:pt x="2003194" y="189477"/>
                  </a:lnTo>
                  <a:lnTo>
                    <a:pt x="2003194" y="196609"/>
                  </a:lnTo>
                  <a:lnTo>
                    <a:pt x="2192670" y="386085"/>
                  </a:lnTo>
                  <a:cubicBezTo>
                    <a:pt x="2268822" y="462236"/>
                    <a:pt x="2268822" y="585701"/>
                    <a:pt x="2192670" y="661852"/>
                  </a:cubicBezTo>
                  <a:lnTo>
                    <a:pt x="2003193" y="851329"/>
                  </a:lnTo>
                  <a:cubicBezTo>
                    <a:pt x="2003193" y="964577"/>
                    <a:pt x="2003194" y="1077826"/>
                    <a:pt x="2003194" y="1191074"/>
                  </a:cubicBezTo>
                  <a:cubicBezTo>
                    <a:pt x="2003194" y="1744241"/>
                    <a:pt x="1554764" y="2192671"/>
                    <a:pt x="1001597" y="2192671"/>
                  </a:cubicBezTo>
                  <a:cubicBezTo>
                    <a:pt x="725014" y="2192671"/>
                    <a:pt x="474614" y="2080563"/>
                    <a:pt x="293361" y="1899310"/>
                  </a:cubicBezTo>
                  <a:close/>
                </a:path>
              </a:pathLst>
            </a:custGeom>
            <a:solidFill>
              <a:schemeClr val="lt1"/>
            </a:solidFill>
            <a:ln w="6985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50"/>
            <p:cNvSpPr/>
            <p:nvPr/>
          </p:nvSpPr>
          <p:spPr>
            <a:xfrm>
              <a:off x="5903273" y="6071006"/>
              <a:ext cx="631463" cy="131555"/>
            </a:xfrm>
            <a:prstGeom prst="roundRect">
              <a:avLst>
                <a:gd name="adj" fmla="val 50000"/>
              </a:avLst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50"/>
            <p:cNvSpPr/>
            <p:nvPr/>
          </p:nvSpPr>
          <p:spPr>
            <a:xfrm>
              <a:off x="5929584" y="6274865"/>
              <a:ext cx="578841" cy="131555"/>
            </a:xfrm>
            <a:prstGeom prst="roundRect">
              <a:avLst>
                <a:gd name="adj" fmla="val 50000"/>
              </a:avLst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50"/>
            <p:cNvSpPr/>
            <p:nvPr/>
          </p:nvSpPr>
          <p:spPr>
            <a:xfrm>
              <a:off x="5982205" y="6478724"/>
              <a:ext cx="473597" cy="131555"/>
            </a:xfrm>
            <a:prstGeom prst="roundRect">
              <a:avLst>
                <a:gd name="adj" fmla="val 50000"/>
              </a:avLst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50"/>
            <p:cNvSpPr/>
            <p:nvPr/>
          </p:nvSpPr>
          <p:spPr>
            <a:xfrm rot="2700000">
              <a:off x="7086448" y="4038815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50"/>
            <p:cNvSpPr/>
            <p:nvPr/>
          </p:nvSpPr>
          <p:spPr>
            <a:xfrm rot="-2700000" flipH="1">
              <a:off x="5218102" y="4038815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50"/>
            <p:cNvSpPr/>
            <p:nvPr/>
          </p:nvSpPr>
          <p:spPr>
            <a:xfrm>
              <a:off x="6155070" y="3681671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50"/>
            <p:cNvSpPr/>
            <p:nvPr/>
          </p:nvSpPr>
          <p:spPr>
            <a:xfrm rot="5400000">
              <a:off x="7354095" y="4745637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50"/>
            <p:cNvSpPr/>
            <p:nvPr/>
          </p:nvSpPr>
          <p:spPr>
            <a:xfrm rot="-5400000" flipH="1">
              <a:off x="4956046" y="4745638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5" name="Google Shape;425;p50"/>
          <p:cNvGrpSpPr/>
          <p:nvPr/>
        </p:nvGrpSpPr>
        <p:grpSpPr>
          <a:xfrm>
            <a:off x="6695459" y="1705261"/>
            <a:ext cx="677334" cy="1442553"/>
            <a:chOff x="6777274" y="1831284"/>
            <a:chExt cx="552841" cy="1177414"/>
          </a:xfrm>
        </p:grpSpPr>
        <p:grpSp>
          <p:nvGrpSpPr>
            <p:cNvPr id="426" name="Google Shape;426;p50"/>
            <p:cNvGrpSpPr/>
            <p:nvPr/>
          </p:nvGrpSpPr>
          <p:grpSpPr>
            <a:xfrm>
              <a:off x="6939980" y="1831284"/>
              <a:ext cx="385719" cy="718117"/>
              <a:chOff x="6783521" y="1654812"/>
              <a:chExt cx="726841" cy="1353205"/>
            </a:xfrm>
          </p:grpSpPr>
          <p:sp>
            <p:nvSpPr>
              <p:cNvPr id="427" name="Google Shape;427;p50"/>
              <p:cNvSpPr/>
              <p:nvPr/>
            </p:nvSpPr>
            <p:spPr>
              <a:xfrm>
                <a:off x="6783521" y="1886618"/>
                <a:ext cx="726841" cy="1121399"/>
              </a:xfrm>
              <a:custGeom>
                <a:avLst/>
                <a:gdLst/>
                <a:ahLst/>
                <a:cxnLst/>
                <a:rect l="l" t="t" r="r" b="b"/>
                <a:pathLst>
                  <a:path w="726841" h="1121399" extrusionOk="0">
                    <a:moveTo>
                      <a:pt x="236325" y="1049494"/>
                    </a:moveTo>
                    <a:lnTo>
                      <a:pt x="495287" y="1049494"/>
                    </a:lnTo>
                    <a:cubicBezTo>
                      <a:pt x="491080" y="1064561"/>
                      <a:pt x="487966" y="1079199"/>
                      <a:pt x="485273" y="1093187"/>
                    </a:cubicBezTo>
                    <a:lnTo>
                      <a:pt x="245258" y="1092728"/>
                    </a:lnTo>
                    <a:close/>
                    <a:moveTo>
                      <a:pt x="363421" y="203844"/>
                    </a:moveTo>
                    <a:cubicBezTo>
                      <a:pt x="401307" y="203844"/>
                      <a:pt x="432020" y="234557"/>
                      <a:pt x="432020" y="272443"/>
                    </a:cubicBezTo>
                    <a:cubicBezTo>
                      <a:pt x="432020" y="310329"/>
                      <a:pt x="401307" y="341042"/>
                      <a:pt x="363421" y="341042"/>
                    </a:cubicBezTo>
                    <a:cubicBezTo>
                      <a:pt x="325534" y="341042"/>
                      <a:pt x="294821" y="310329"/>
                      <a:pt x="294821" y="272443"/>
                    </a:cubicBezTo>
                    <a:cubicBezTo>
                      <a:pt x="294821" y="234557"/>
                      <a:pt x="325534" y="203844"/>
                      <a:pt x="363421" y="203844"/>
                    </a:cubicBezTo>
                    <a:close/>
                    <a:moveTo>
                      <a:pt x="363421" y="135244"/>
                    </a:moveTo>
                    <a:cubicBezTo>
                      <a:pt x="287648" y="135244"/>
                      <a:pt x="226222" y="196671"/>
                      <a:pt x="226222" y="272443"/>
                    </a:cubicBezTo>
                    <a:cubicBezTo>
                      <a:pt x="226222" y="348216"/>
                      <a:pt x="287648" y="409642"/>
                      <a:pt x="363421" y="409642"/>
                    </a:cubicBezTo>
                    <a:cubicBezTo>
                      <a:pt x="439193" y="409642"/>
                      <a:pt x="500619" y="348216"/>
                      <a:pt x="500619" y="272443"/>
                    </a:cubicBezTo>
                    <a:cubicBezTo>
                      <a:pt x="500619" y="196671"/>
                      <a:pt x="439193" y="135244"/>
                      <a:pt x="363421" y="135244"/>
                    </a:cubicBezTo>
                    <a:close/>
                    <a:moveTo>
                      <a:pt x="196200" y="0"/>
                    </a:moveTo>
                    <a:cubicBezTo>
                      <a:pt x="300307" y="58658"/>
                      <a:pt x="427219" y="59450"/>
                      <a:pt x="531959" y="2129"/>
                    </a:cubicBezTo>
                    <a:cubicBezTo>
                      <a:pt x="645195" y="251105"/>
                      <a:pt x="615578" y="521951"/>
                      <a:pt x="565642" y="749813"/>
                    </a:cubicBezTo>
                    <a:lnTo>
                      <a:pt x="726841" y="904479"/>
                    </a:lnTo>
                    <a:lnTo>
                      <a:pt x="700460" y="1113326"/>
                    </a:lnTo>
                    <a:lnTo>
                      <a:pt x="510728" y="982128"/>
                    </a:lnTo>
                    <a:lnTo>
                      <a:pt x="503274" y="1014651"/>
                    </a:lnTo>
                    <a:lnTo>
                      <a:pt x="228241" y="1014651"/>
                    </a:lnTo>
                    <a:cubicBezTo>
                      <a:pt x="226194" y="1005458"/>
                      <a:pt x="223902" y="996068"/>
                      <a:pt x="221524" y="986461"/>
                    </a:cubicBezTo>
                    <a:lnTo>
                      <a:pt x="26381" y="1121399"/>
                    </a:lnTo>
                    <a:lnTo>
                      <a:pt x="0" y="912552"/>
                    </a:lnTo>
                    <a:lnTo>
                      <a:pt x="162681" y="756465"/>
                    </a:lnTo>
                    <a:lnTo>
                      <a:pt x="163137" y="757906"/>
                    </a:lnTo>
                    <a:lnTo>
                      <a:pt x="165881" y="748957"/>
                    </a:lnTo>
                    <a:cubicBezTo>
                      <a:pt x="117348" y="521774"/>
                      <a:pt x="87568" y="246912"/>
                      <a:pt x="196200" y="0"/>
                    </a:cubicBez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50"/>
              <p:cNvSpPr/>
              <p:nvPr/>
            </p:nvSpPr>
            <p:spPr>
              <a:xfrm>
                <a:off x="6997804" y="1654812"/>
                <a:ext cx="298274" cy="244742"/>
              </a:xfrm>
              <a:custGeom>
                <a:avLst/>
                <a:gdLst/>
                <a:ahLst/>
                <a:cxnLst/>
                <a:rect l="l" t="t" r="r" b="b"/>
                <a:pathLst>
                  <a:path w="298274" h="244742" extrusionOk="0">
                    <a:moveTo>
                      <a:pt x="147328" y="0"/>
                    </a:moveTo>
                    <a:cubicBezTo>
                      <a:pt x="212319" y="65590"/>
                      <a:pt x="261867" y="134854"/>
                      <a:pt x="298274" y="206570"/>
                    </a:cubicBezTo>
                    <a:cubicBezTo>
                      <a:pt x="205418" y="258299"/>
                      <a:pt x="92251" y="257374"/>
                      <a:pt x="0" y="204273"/>
                    </a:cubicBezTo>
                    <a:cubicBezTo>
                      <a:pt x="35363" y="132633"/>
                      <a:pt x="83678" y="64016"/>
                      <a:pt x="1473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29" name="Google Shape;429;p50"/>
            <p:cNvSpPr/>
            <p:nvPr/>
          </p:nvSpPr>
          <p:spPr>
            <a:xfrm>
              <a:off x="6777274" y="2572267"/>
              <a:ext cx="552841" cy="436431"/>
            </a:xfrm>
            <a:custGeom>
              <a:avLst/>
              <a:gdLst/>
              <a:ahLst/>
              <a:cxnLst/>
              <a:rect l="l" t="t" r="r" b="b"/>
              <a:pathLst>
                <a:path w="935319" h="738371" extrusionOk="0">
                  <a:moveTo>
                    <a:pt x="570246" y="5904"/>
                  </a:moveTo>
                  <a:cubicBezTo>
                    <a:pt x="462283" y="64891"/>
                    <a:pt x="426421" y="317189"/>
                    <a:pt x="649701" y="474399"/>
                  </a:cubicBezTo>
                  <a:cubicBezTo>
                    <a:pt x="593836" y="327977"/>
                    <a:pt x="630970" y="255746"/>
                    <a:pt x="667057" y="182470"/>
                  </a:cubicBezTo>
                  <a:cubicBezTo>
                    <a:pt x="667659" y="219721"/>
                    <a:pt x="629598" y="299814"/>
                    <a:pt x="723199" y="346469"/>
                  </a:cubicBezTo>
                  <a:cubicBezTo>
                    <a:pt x="679394" y="206128"/>
                    <a:pt x="864427" y="161920"/>
                    <a:pt x="670152" y="6949"/>
                  </a:cubicBezTo>
                  <a:cubicBezTo>
                    <a:pt x="951156" y="47548"/>
                    <a:pt x="868526" y="190548"/>
                    <a:pt x="935319" y="334595"/>
                  </a:cubicBezTo>
                  <a:cubicBezTo>
                    <a:pt x="886447" y="343095"/>
                    <a:pt x="815632" y="212619"/>
                    <a:pt x="831546" y="274410"/>
                  </a:cubicBezTo>
                  <a:cubicBezTo>
                    <a:pt x="915063" y="518579"/>
                    <a:pt x="665249" y="525551"/>
                    <a:pt x="744586" y="738371"/>
                  </a:cubicBezTo>
                  <a:cubicBezTo>
                    <a:pt x="498005" y="724435"/>
                    <a:pt x="570128" y="495242"/>
                    <a:pt x="454164" y="439509"/>
                  </a:cubicBezTo>
                  <a:cubicBezTo>
                    <a:pt x="422689" y="433882"/>
                    <a:pt x="384944" y="459601"/>
                    <a:pt x="454829" y="574141"/>
                  </a:cubicBezTo>
                  <a:cubicBezTo>
                    <a:pt x="47812" y="270832"/>
                    <a:pt x="333584" y="22904"/>
                    <a:pt x="570246" y="5904"/>
                  </a:cubicBezTo>
                  <a:close/>
                  <a:moveTo>
                    <a:pt x="0" y="0"/>
                  </a:moveTo>
                  <a:lnTo>
                    <a:pt x="9284" y="0"/>
                  </a:lnTo>
                  <a:lnTo>
                    <a:pt x="746" y="59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A5A5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1"/>
          <p:cNvSpPr txBox="1">
            <a:spLocks noGrp="1"/>
          </p:cNvSpPr>
          <p:nvPr>
            <p:ph type="body" idx="1"/>
          </p:nvPr>
        </p:nvSpPr>
        <p:spPr>
          <a:xfrm>
            <a:off x="3923928" y="771550"/>
            <a:ext cx="5018916" cy="1123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 sz="4400" b="1">
                <a:latin typeface="Open Sans"/>
                <a:ea typeface="Open Sans"/>
                <a:cs typeface="Open Sans"/>
                <a:sym typeface="Open Sans"/>
              </a:rPr>
              <a:t>Analysis 3</a:t>
            </a:r>
            <a:endParaRPr sz="44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5" name="Google Shape;435;p51"/>
          <p:cNvSpPr txBox="1">
            <a:spLocks noGrp="1"/>
          </p:cNvSpPr>
          <p:nvPr>
            <p:ph type="body" idx="2"/>
          </p:nvPr>
        </p:nvSpPr>
        <p:spPr>
          <a:xfrm>
            <a:off x="3851920" y="1599642"/>
            <a:ext cx="6891124" cy="194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400"/>
              <a:buNone/>
            </a:pPr>
            <a:r>
              <a:rPr lang="en-US" sz="3400" b="1">
                <a:latin typeface="Open Sans"/>
                <a:ea typeface="Open Sans"/>
                <a:cs typeface="Open Sans"/>
                <a:sym typeface="Open Sans"/>
              </a:rPr>
              <a:t>MAX,MIN $ MEAN PRICE 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52"/>
          <p:cNvPicPr preferRelativeResize="0"/>
          <p:nvPr/>
        </p:nvPicPr>
        <p:blipFill>
          <a:blip r:embed="rId3"/>
          <a:srcRect/>
          <a:stretch/>
        </p:blipFill>
        <p:spPr>
          <a:xfrm>
            <a:off x="2035975" y="1346029"/>
            <a:ext cx="6750850" cy="24157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1" name="Google Shape;441;p52"/>
          <p:cNvCxnSpPr>
            <a:endCxn id="440" idx="2"/>
          </p:cNvCxnSpPr>
          <p:nvPr/>
        </p:nvCxnSpPr>
        <p:spPr>
          <a:xfrm flipH="1">
            <a:off x="5411400" y="321500"/>
            <a:ext cx="11700" cy="445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/>
          <p:nvPr/>
        </p:nvSpPr>
        <p:spPr>
          <a:xfrm>
            <a:off x="2712635" y="1105645"/>
            <a:ext cx="581569" cy="5726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2" name="Google Shape;202;p35"/>
          <p:cNvGrpSpPr/>
          <p:nvPr/>
        </p:nvGrpSpPr>
        <p:grpSpPr>
          <a:xfrm>
            <a:off x="3490364" y="1105645"/>
            <a:ext cx="5138704" cy="601968"/>
            <a:chOff x="1795588" y="1688594"/>
            <a:chExt cx="6408712" cy="707911"/>
          </a:xfrm>
        </p:grpSpPr>
        <p:sp>
          <p:nvSpPr>
            <p:cNvPr id="203" name="Google Shape;203;p35"/>
            <p:cNvSpPr/>
            <p:nvPr/>
          </p:nvSpPr>
          <p:spPr>
            <a:xfrm>
              <a:off x="1795588" y="1688594"/>
              <a:ext cx="6408712" cy="707911"/>
            </a:xfrm>
            <a:prstGeom prst="roundRect">
              <a:avLst>
                <a:gd name="adj" fmla="val 10715"/>
              </a:avLst>
            </a:prstGeom>
            <a:solidFill>
              <a:schemeClr val="lt1"/>
            </a:solidFill>
            <a:ln w="635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35"/>
            <p:cNvSpPr/>
            <p:nvPr/>
          </p:nvSpPr>
          <p:spPr>
            <a:xfrm>
              <a:off x="7719981" y="1688594"/>
              <a:ext cx="484317" cy="600916"/>
            </a:xfrm>
            <a:custGeom>
              <a:avLst/>
              <a:gdLst/>
              <a:ahLst/>
              <a:cxnLst/>
              <a:rect l="l" t="t" r="r" b="b"/>
              <a:pathLst>
                <a:path w="484317" h="697391" extrusionOk="0">
                  <a:moveTo>
                    <a:pt x="0" y="0"/>
                  </a:moveTo>
                  <a:lnTo>
                    <a:pt x="396286" y="0"/>
                  </a:lnTo>
                  <a:cubicBezTo>
                    <a:pt x="444904" y="0"/>
                    <a:pt x="484317" y="39413"/>
                    <a:pt x="484317" y="88031"/>
                  </a:cubicBezTo>
                  <a:lnTo>
                    <a:pt x="484317" y="6973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" name="Google Shape;205;p35"/>
          <p:cNvSpPr txBox="1"/>
          <p:nvPr/>
        </p:nvSpPr>
        <p:spPr>
          <a:xfrm>
            <a:off x="3587576" y="1214248"/>
            <a:ext cx="480084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DATA SCRAPING</a:t>
            </a:r>
            <a:endParaRPr/>
          </a:p>
        </p:txBody>
      </p:sp>
      <p:sp>
        <p:nvSpPr>
          <p:cNvPr id="206" name="Google Shape;206;p35"/>
          <p:cNvSpPr txBox="1">
            <a:spLocks noGrp="1"/>
          </p:cNvSpPr>
          <p:nvPr>
            <p:ph type="body" idx="1"/>
          </p:nvPr>
        </p:nvSpPr>
        <p:spPr>
          <a:xfrm>
            <a:off x="2566870" y="267494"/>
            <a:ext cx="6577129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E46C0A"/>
              </a:buClr>
              <a:buSzPts val="3600"/>
              <a:buNone/>
            </a:pPr>
            <a:r>
              <a:rPr lang="en-US" b="1">
                <a:solidFill>
                  <a:srgbClr val="E46C0A"/>
                </a:solidFill>
                <a:latin typeface="Open Sans"/>
                <a:ea typeface="Open Sans"/>
                <a:cs typeface="Open Sans"/>
                <a:sym typeface="Open Sans"/>
              </a:rPr>
              <a:t>APPROACH</a:t>
            </a:r>
            <a:endParaRPr/>
          </a:p>
        </p:txBody>
      </p:sp>
      <p:sp>
        <p:nvSpPr>
          <p:cNvPr id="207" name="Google Shape;207;p35"/>
          <p:cNvSpPr/>
          <p:nvPr/>
        </p:nvSpPr>
        <p:spPr>
          <a:xfrm>
            <a:off x="2712634" y="2160174"/>
            <a:ext cx="581569" cy="5726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8" name="Google Shape;208;p35"/>
          <p:cNvGrpSpPr/>
          <p:nvPr/>
        </p:nvGrpSpPr>
        <p:grpSpPr>
          <a:xfrm>
            <a:off x="3490364" y="2134343"/>
            <a:ext cx="5138704" cy="601968"/>
            <a:chOff x="1795587" y="1688594"/>
            <a:chExt cx="6408712" cy="707910"/>
          </a:xfrm>
        </p:grpSpPr>
        <p:sp>
          <p:nvSpPr>
            <p:cNvPr id="209" name="Google Shape;209;p35"/>
            <p:cNvSpPr/>
            <p:nvPr/>
          </p:nvSpPr>
          <p:spPr>
            <a:xfrm>
              <a:off x="1795587" y="1688594"/>
              <a:ext cx="6408712" cy="707910"/>
            </a:xfrm>
            <a:prstGeom prst="roundRect">
              <a:avLst>
                <a:gd name="adj" fmla="val 10715"/>
              </a:avLst>
            </a:prstGeom>
            <a:solidFill>
              <a:schemeClr val="lt1"/>
            </a:solidFill>
            <a:ln w="635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35"/>
            <p:cNvSpPr/>
            <p:nvPr/>
          </p:nvSpPr>
          <p:spPr>
            <a:xfrm>
              <a:off x="7719981" y="1688594"/>
              <a:ext cx="484317" cy="600916"/>
            </a:xfrm>
            <a:custGeom>
              <a:avLst/>
              <a:gdLst/>
              <a:ahLst/>
              <a:cxnLst/>
              <a:rect l="l" t="t" r="r" b="b"/>
              <a:pathLst>
                <a:path w="484317" h="697391" extrusionOk="0">
                  <a:moveTo>
                    <a:pt x="0" y="0"/>
                  </a:moveTo>
                  <a:lnTo>
                    <a:pt x="396286" y="0"/>
                  </a:lnTo>
                  <a:cubicBezTo>
                    <a:pt x="444904" y="0"/>
                    <a:pt x="484317" y="39413"/>
                    <a:pt x="484317" y="88031"/>
                  </a:cubicBezTo>
                  <a:lnTo>
                    <a:pt x="484317" y="69739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1" name="Google Shape;211;p35"/>
          <p:cNvSpPr txBox="1"/>
          <p:nvPr/>
        </p:nvSpPr>
        <p:spPr>
          <a:xfrm>
            <a:off x="3587576" y="2229994"/>
            <a:ext cx="475252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DATA CLEANING</a:t>
            </a:r>
            <a:endParaRPr/>
          </a:p>
        </p:txBody>
      </p:sp>
      <p:sp>
        <p:nvSpPr>
          <p:cNvPr id="212" name="Google Shape;212;p35"/>
          <p:cNvSpPr/>
          <p:nvPr/>
        </p:nvSpPr>
        <p:spPr>
          <a:xfrm>
            <a:off x="2712634" y="3136900"/>
            <a:ext cx="581569" cy="5726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3" name="Google Shape;213;p35"/>
          <p:cNvGrpSpPr/>
          <p:nvPr/>
        </p:nvGrpSpPr>
        <p:grpSpPr>
          <a:xfrm>
            <a:off x="3490364" y="3113297"/>
            <a:ext cx="5138704" cy="601968"/>
            <a:chOff x="1795588" y="1688594"/>
            <a:chExt cx="6408712" cy="707911"/>
          </a:xfrm>
        </p:grpSpPr>
        <p:sp>
          <p:nvSpPr>
            <p:cNvPr id="214" name="Google Shape;214;p35"/>
            <p:cNvSpPr/>
            <p:nvPr/>
          </p:nvSpPr>
          <p:spPr>
            <a:xfrm>
              <a:off x="1795588" y="1688594"/>
              <a:ext cx="6408712" cy="707911"/>
            </a:xfrm>
            <a:prstGeom prst="roundRect">
              <a:avLst>
                <a:gd name="adj" fmla="val 10715"/>
              </a:avLst>
            </a:prstGeom>
            <a:solidFill>
              <a:schemeClr val="accent4"/>
            </a:solidFill>
            <a:ln w="635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35"/>
            <p:cNvSpPr/>
            <p:nvPr/>
          </p:nvSpPr>
          <p:spPr>
            <a:xfrm>
              <a:off x="7719981" y="1688594"/>
              <a:ext cx="484317" cy="600916"/>
            </a:xfrm>
            <a:custGeom>
              <a:avLst/>
              <a:gdLst/>
              <a:ahLst/>
              <a:cxnLst/>
              <a:rect l="l" t="t" r="r" b="b"/>
              <a:pathLst>
                <a:path w="484317" h="697391" extrusionOk="0">
                  <a:moveTo>
                    <a:pt x="0" y="0"/>
                  </a:moveTo>
                  <a:lnTo>
                    <a:pt x="396286" y="0"/>
                  </a:lnTo>
                  <a:cubicBezTo>
                    <a:pt x="444904" y="0"/>
                    <a:pt x="484317" y="39413"/>
                    <a:pt x="484317" y="88031"/>
                  </a:cubicBezTo>
                  <a:lnTo>
                    <a:pt x="484317" y="69739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6" name="Google Shape;216;p35"/>
          <p:cNvSpPr txBox="1"/>
          <p:nvPr/>
        </p:nvSpPr>
        <p:spPr>
          <a:xfrm>
            <a:off x="3628658" y="3182795"/>
            <a:ext cx="4800846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VISUALISATION</a:t>
            </a:r>
            <a:endParaRPr sz="20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7" name="Google Shape;217;p35"/>
          <p:cNvSpPr/>
          <p:nvPr/>
        </p:nvSpPr>
        <p:spPr>
          <a:xfrm>
            <a:off x="2712634" y="4213107"/>
            <a:ext cx="581569" cy="5726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8" name="Google Shape;218;p35"/>
          <p:cNvGrpSpPr/>
          <p:nvPr/>
        </p:nvGrpSpPr>
        <p:grpSpPr>
          <a:xfrm>
            <a:off x="3490364" y="4198458"/>
            <a:ext cx="5138704" cy="601968"/>
            <a:chOff x="1795588" y="1688594"/>
            <a:chExt cx="6408712" cy="707911"/>
          </a:xfrm>
        </p:grpSpPr>
        <p:sp>
          <p:nvSpPr>
            <p:cNvPr id="219" name="Google Shape;219;p35"/>
            <p:cNvSpPr/>
            <p:nvPr/>
          </p:nvSpPr>
          <p:spPr>
            <a:xfrm>
              <a:off x="1795588" y="1688594"/>
              <a:ext cx="6408712" cy="707911"/>
            </a:xfrm>
            <a:prstGeom prst="roundRect">
              <a:avLst>
                <a:gd name="adj" fmla="val 10715"/>
              </a:avLst>
            </a:prstGeom>
            <a:solidFill>
              <a:schemeClr val="accent5"/>
            </a:solidFill>
            <a:ln w="635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35"/>
            <p:cNvSpPr/>
            <p:nvPr/>
          </p:nvSpPr>
          <p:spPr>
            <a:xfrm>
              <a:off x="7719981" y="1688594"/>
              <a:ext cx="484317" cy="600916"/>
            </a:xfrm>
            <a:custGeom>
              <a:avLst/>
              <a:gdLst/>
              <a:ahLst/>
              <a:cxnLst/>
              <a:rect l="l" t="t" r="r" b="b"/>
              <a:pathLst>
                <a:path w="484317" h="697391" extrusionOk="0">
                  <a:moveTo>
                    <a:pt x="0" y="0"/>
                  </a:moveTo>
                  <a:lnTo>
                    <a:pt x="396286" y="0"/>
                  </a:lnTo>
                  <a:cubicBezTo>
                    <a:pt x="444904" y="0"/>
                    <a:pt x="484317" y="39413"/>
                    <a:pt x="484317" y="88031"/>
                  </a:cubicBezTo>
                  <a:lnTo>
                    <a:pt x="484317" y="69739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1" name="Google Shape;221;p35"/>
          <p:cNvSpPr txBox="1"/>
          <p:nvPr/>
        </p:nvSpPr>
        <p:spPr>
          <a:xfrm>
            <a:off x="3634050" y="4247103"/>
            <a:ext cx="4800846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ANALYSIS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2" name="Google Shape;222;p35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6926" t="34741" r="50786" b="8439"/>
          <a:stretch/>
        </p:blipFill>
        <p:spPr>
          <a:xfrm>
            <a:off x="2647900" y="1057366"/>
            <a:ext cx="695625" cy="648072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3" name="Google Shape;223;p35" descr="A screenshot of a computer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6926" t="35268" r="52361" b="10801"/>
          <a:stretch/>
        </p:blipFill>
        <p:spPr>
          <a:xfrm>
            <a:off x="2637835" y="2067672"/>
            <a:ext cx="705690" cy="697051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4" name="Google Shape;224;p35" descr="A screenshot of a computer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15350" t="31386" r="50000" b="18372"/>
          <a:stretch/>
        </p:blipFill>
        <p:spPr>
          <a:xfrm flipH="1">
            <a:off x="2637832" y="3075829"/>
            <a:ext cx="705690" cy="642914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5" name="Google Shape;225;p35" descr="A screenshot of a computer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l="16925" t="26199" r="50788" b="14999"/>
          <a:stretch/>
        </p:blipFill>
        <p:spPr>
          <a:xfrm>
            <a:off x="2647900" y="4071270"/>
            <a:ext cx="695621" cy="712588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2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2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2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2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2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0" dur="2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2" dur="2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4" dur="2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6" dur="2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8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0" dur="2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2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4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6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3"/>
          <p:cNvSpPr txBox="1">
            <a:spLocks noGrp="1"/>
          </p:cNvSpPr>
          <p:nvPr>
            <p:ph type="body" idx="1"/>
          </p:nvPr>
        </p:nvSpPr>
        <p:spPr>
          <a:xfrm>
            <a:off x="0" y="536526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2800" b="1">
                <a:latin typeface="Open Sans"/>
                <a:ea typeface="Open Sans"/>
                <a:cs typeface="Open Sans"/>
                <a:sym typeface="Open Sans"/>
              </a:rPr>
              <a:t>INFERENCE</a:t>
            </a:r>
            <a:endParaRPr sz="2800" b="1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48" name="Google Shape;448;p53"/>
          <p:cNvGrpSpPr/>
          <p:nvPr/>
        </p:nvGrpSpPr>
        <p:grpSpPr>
          <a:xfrm>
            <a:off x="3854258" y="1770622"/>
            <a:ext cx="3332582" cy="2999495"/>
            <a:chOff x="3203848" y="1779662"/>
            <a:chExt cx="3332582" cy="2999495"/>
          </a:xfrm>
        </p:grpSpPr>
        <p:sp>
          <p:nvSpPr>
            <p:cNvPr id="449" name="Google Shape;449;p53"/>
            <p:cNvSpPr/>
            <p:nvPr/>
          </p:nvSpPr>
          <p:spPr>
            <a:xfrm>
              <a:off x="3203848" y="1779662"/>
              <a:ext cx="108000" cy="2773364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53"/>
            <p:cNvSpPr/>
            <p:nvPr/>
          </p:nvSpPr>
          <p:spPr>
            <a:xfrm>
              <a:off x="3203848" y="4326895"/>
              <a:ext cx="452262" cy="452262"/>
            </a:xfrm>
            <a:prstGeom prst="blockArc">
              <a:avLst>
                <a:gd name="adj1" fmla="val 5431834"/>
                <a:gd name="adj2" fmla="val 10817112"/>
                <a:gd name="adj3" fmla="val 24281"/>
              </a:avLst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53"/>
            <p:cNvSpPr/>
            <p:nvPr/>
          </p:nvSpPr>
          <p:spPr>
            <a:xfrm>
              <a:off x="3425216" y="4671157"/>
              <a:ext cx="2916000" cy="1080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53"/>
            <p:cNvSpPr/>
            <p:nvPr/>
          </p:nvSpPr>
          <p:spPr>
            <a:xfrm rot="-5400000">
              <a:off x="6084168" y="4326895"/>
              <a:ext cx="452262" cy="452262"/>
            </a:xfrm>
            <a:prstGeom prst="blockArc">
              <a:avLst>
                <a:gd name="adj1" fmla="val 5431834"/>
                <a:gd name="adj2" fmla="val 10817112"/>
                <a:gd name="adj3" fmla="val 24281"/>
              </a:avLst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53"/>
            <p:cNvSpPr/>
            <p:nvPr/>
          </p:nvSpPr>
          <p:spPr>
            <a:xfrm>
              <a:off x="6428430" y="3989950"/>
              <a:ext cx="108000" cy="5760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4" name="Google Shape;454;p53"/>
          <p:cNvSpPr/>
          <p:nvPr/>
        </p:nvSpPr>
        <p:spPr>
          <a:xfrm>
            <a:off x="685906" y="1635646"/>
            <a:ext cx="3736032" cy="90205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53"/>
          <p:cNvSpPr/>
          <p:nvPr/>
        </p:nvSpPr>
        <p:spPr>
          <a:xfrm>
            <a:off x="792027" y="1744673"/>
            <a:ext cx="540000" cy="684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53"/>
          <p:cNvSpPr txBox="1"/>
          <p:nvPr/>
        </p:nvSpPr>
        <p:spPr>
          <a:xfrm>
            <a:off x="1388732" y="1801988"/>
            <a:ext cx="287858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NO MUCH RANGE DIFFERENCE IN FEW CITIES</a:t>
            </a:r>
            <a:endParaRPr sz="1400" b="1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7" name="Google Shape;457;p53"/>
          <p:cNvSpPr txBox="1"/>
          <p:nvPr/>
        </p:nvSpPr>
        <p:spPr>
          <a:xfrm>
            <a:off x="829373" y="1886618"/>
            <a:ext cx="470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53"/>
          <p:cNvSpPr/>
          <p:nvPr/>
        </p:nvSpPr>
        <p:spPr>
          <a:xfrm>
            <a:off x="694290" y="2619288"/>
            <a:ext cx="3736032" cy="90205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53"/>
          <p:cNvSpPr/>
          <p:nvPr/>
        </p:nvSpPr>
        <p:spPr>
          <a:xfrm>
            <a:off x="800411" y="2728315"/>
            <a:ext cx="544693" cy="684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53"/>
          <p:cNvSpPr txBox="1"/>
          <p:nvPr/>
        </p:nvSpPr>
        <p:spPr>
          <a:xfrm>
            <a:off x="1436451" y="2728315"/>
            <a:ext cx="287858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EVEN NON-POPULAR CITIES HAVE PROPERTIES SOLD AT HIGH RANGE</a:t>
            </a:r>
            <a:endParaRPr sz="1400" b="1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1" name="Google Shape;461;p53"/>
          <p:cNvSpPr txBox="1"/>
          <p:nvPr/>
        </p:nvSpPr>
        <p:spPr>
          <a:xfrm>
            <a:off x="837757" y="2870260"/>
            <a:ext cx="470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2" name="Google Shape;462;p53"/>
          <p:cNvGrpSpPr/>
          <p:nvPr/>
        </p:nvGrpSpPr>
        <p:grpSpPr>
          <a:xfrm>
            <a:off x="5767918" y="1056963"/>
            <a:ext cx="2758049" cy="2928608"/>
            <a:chOff x="4848046" y="3681671"/>
            <a:chExt cx="2758049" cy="2928608"/>
          </a:xfrm>
        </p:grpSpPr>
        <p:sp>
          <p:nvSpPr>
            <p:cNvPr id="463" name="Google Shape;463;p53"/>
            <p:cNvSpPr/>
            <p:nvPr/>
          </p:nvSpPr>
          <p:spPr>
            <a:xfrm rot="8100000">
              <a:off x="5417737" y="4225696"/>
              <a:ext cx="1602534" cy="1602536"/>
            </a:xfrm>
            <a:custGeom>
              <a:avLst/>
              <a:gdLst/>
              <a:ahLst/>
              <a:cxnLst/>
              <a:rect l="l" t="t" r="r" b="b"/>
              <a:pathLst>
                <a:path w="2192670" h="2192671" extrusionOk="0">
                  <a:moveTo>
                    <a:pt x="293361" y="1899310"/>
                  </a:moveTo>
                  <a:cubicBezTo>
                    <a:pt x="112107" y="1718057"/>
                    <a:pt x="0" y="1467657"/>
                    <a:pt x="0" y="1191074"/>
                  </a:cubicBezTo>
                  <a:cubicBezTo>
                    <a:pt x="0" y="637907"/>
                    <a:pt x="448430" y="189477"/>
                    <a:pt x="1001597" y="189477"/>
                  </a:cubicBezTo>
                  <a:lnTo>
                    <a:pt x="1341342" y="189477"/>
                  </a:lnTo>
                  <a:lnTo>
                    <a:pt x="1530818" y="0"/>
                  </a:lnTo>
                  <a:cubicBezTo>
                    <a:pt x="1606970" y="-76151"/>
                    <a:pt x="1730435" y="-76151"/>
                    <a:pt x="1806586" y="0"/>
                  </a:cubicBezTo>
                  <a:lnTo>
                    <a:pt x="1996062" y="189477"/>
                  </a:lnTo>
                  <a:lnTo>
                    <a:pt x="2003194" y="189477"/>
                  </a:lnTo>
                  <a:lnTo>
                    <a:pt x="2003194" y="196609"/>
                  </a:lnTo>
                  <a:lnTo>
                    <a:pt x="2192670" y="386085"/>
                  </a:lnTo>
                  <a:cubicBezTo>
                    <a:pt x="2268822" y="462236"/>
                    <a:pt x="2268822" y="585701"/>
                    <a:pt x="2192670" y="661852"/>
                  </a:cubicBezTo>
                  <a:lnTo>
                    <a:pt x="2003193" y="851329"/>
                  </a:lnTo>
                  <a:cubicBezTo>
                    <a:pt x="2003193" y="964577"/>
                    <a:pt x="2003194" y="1077826"/>
                    <a:pt x="2003194" y="1191074"/>
                  </a:cubicBezTo>
                  <a:cubicBezTo>
                    <a:pt x="2003194" y="1744241"/>
                    <a:pt x="1554764" y="2192671"/>
                    <a:pt x="1001597" y="2192671"/>
                  </a:cubicBezTo>
                  <a:cubicBezTo>
                    <a:pt x="725014" y="2192671"/>
                    <a:pt x="474614" y="2080563"/>
                    <a:pt x="293361" y="1899310"/>
                  </a:cubicBezTo>
                  <a:close/>
                </a:path>
              </a:pathLst>
            </a:custGeom>
            <a:solidFill>
              <a:schemeClr val="lt1"/>
            </a:solidFill>
            <a:ln w="6985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53"/>
            <p:cNvSpPr/>
            <p:nvPr/>
          </p:nvSpPr>
          <p:spPr>
            <a:xfrm>
              <a:off x="5903273" y="6071006"/>
              <a:ext cx="631463" cy="131555"/>
            </a:xfrm>
            <a:prstGeom prst="roundRect">
              <a:avLst>
                <a:gd name="adj" fmla="val 50000"/>
              </a:avLst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53"/>
            <p:cNvSpPr/>
            <p:nvPr/>
          </p:nvSpPr>
          <p:spPr>
            <a:xfrm>
              <a:off x="5929584" y="6274865"/>
              <a:ext cx="578841" cy="131555"/>
            </a:xfrm>
            <a:prstGeom prst="roundRect">
              <a:avLst>
                <a:gd name="adj" fmla="val 50000"/>
              </a:avLst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53"/>
            <p:cNvSpPr/>
            <p:nvPr/>
          </p:nvSpPr>
          <p:spPr>
            <a:xfrm>
              <a:off x="5982205" y="6478724"/>
              <a:ext cx="473597" cy="131555"/>
            </a:xfrm>
            <a:prstGeom prst="roundRect">
              <a:avLst>
                <a:gd name="adj" fmla="val 50000"/>
              </a:avLst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53"/>
            <p:cNvSpPr/>
            <p:nvPr/>
          </p:nvSpPr>
          <p:spPr>
            <a:xfrm rot="2700000">
              <a:off x="7086448" y="4038815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53"/>
            <p:cNvSpPr/>
            <p:nvPr/>
          </p:nvSpPr>
          <p:spPr>
            <a:xfrm rot="-2700000" flipH="1">
              <a:off x="5218102" y="4038815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53"/>
            <p:cNvSpPr/>
            <p:nvPr/>
          </p:nvSpPr>
          <p:spPr>
            <a:xfrm>
              <a:off x="6155070" y="3681671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53"/>
            <p:cNvSpPr/>
            <p:nvPr/>
          </p:nvSpPr>
          <p:spPr>
            <a:xfrm rot="5400000">
              <a:off x="7354095" y="4745637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53"/>
            <p:cNvSpPr/>
            <p:nvPr/>
          </p:nvSpPr>
          <p:spPr>
            <a:xfrm rot="-5400000" flipH="1">
              <a:off x="4956046" y="4745638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2" name="Google Shape;472;p53"/>
          <p:cNvGrpSpPr/>
          <p:nvPr/>
        </p:nvGrpSpPr>
        <p:grpSpPr>
          <a:xfrm>
            <a:off x="6695459" y="1705261"/>
            <a:ext cx="677334" cy="1442553"/>
            <a:chOff x="6777274" y="1831284"/>
            <a:chExt cx="552841" cy="1177414"/>
          </a:xfrm>
        </p:grpSpPr>
        <p:grpSp>
          <p:nvGrpSpPr>
            <p:cNvPr id="473" name="Google Shape;473;p53"/>
            <p:cNvGrpSpPr/>
            <p:nvPr/>
          </p:nvGrpSpPr>
          <p:grpSpPr>
            <a:xfrm>
              <a:off x="6939980" y="1831284"/>
              <a:ext cx="385719" cy="718117"/>
              <a:chOff x="6783521" y="1654812"/>
              <a:chExt cx="726841" cy="1353205"/>
            </a:xfrm>
          </p:grpSpPr>
          <p:sp>
            <p:nvSpPr>
              <p:cNvPr id="474" name="Google Shape;474;p53"/>
              <p:cNvSpPr/>
              <p:nvPr/>
            </p:nvSpPr>
            <p:spPr>
              <a:xfrm>
                <a:off x="6783521" y="1886618"/>
                <a:ext cx="726841" cy="1121399"/>
              </a:xfrm>
              <a:custGeom>
                <a:avLst/>
                <a:gdLst/>
                <a:ahLst/>
                <a:cxnLst/>
                <a:rect l="l" t="t" r="r" b="b"/>
                <a:pathLst>
                  <a:path w="726841" h="1121399" extrusionOk="0">
                    <a:moveTo>
                      <a:pt x="236325" y="1049494"/>
                    </a:moveTo>
                    <a:lnTo>
                      <a:pt x="495287" y="1049494"/>
                    </a:lnTo>
                    <a:cubicBezTo>
                      <a:pt x="491080" y="1064561"/>
                      <a:pt x="487966" y="1079199"/>
                      <a:pt x="485273" y="1093187"/>
                    </a:cubicBezTo>
                    <a:lnTo>
                      <a:pt x="245258" y="1092728"/>
                    </a:lnTo>
                    <a:close/>
                    <a:moveTo>
                      <a:pt x="363421" y="203844"/>
                    </a:moveTo>
                    <a:cubicBezTo>
                      <a:pt x="401307" y="203844"/>
                      <a:pt x="432020" y="234557"/>
                      <a:pt x="432020" y="272443"/>
                    </a:cubicBezTo>
                    <a:cubicBezTo>
                      <a:pt x="432020" y="310329"/>
                      <a:pt x="401307" y="341042"/>
                      <a:pt x="363421" y="341042"/>
                    </a:cubicBezTo>
                    <a:cubicBezTo>
                      <a:pt x="325534" y="341042"/>
                      <a:pt x="294821" y="310329"/>
                      <a:pt x="294821" y="272443"/>
                    </a:cubicBezTo>
                    <a:cubicBezTo>
                      <a:pt x="294821" y="234557"/>
                      <a:pt x="325534" y="203844"/>
                      <a:pt x="363421" y="203844"/>
                    </a:cubicBezTo>
                    <a:close/>
                    <a:moveTo>
                      <a:pt x="363421" y="135244"/>
                    </a:moveTo>
                    <a:cubicBezTo>
                      <a:pt x="287648" y="135244"/>
                      <a:pt x="226222" y="196671"/>
                      <a:pt x="226222" y="272443"/>
                    </a:cubicBezTo>
                    <a:cubicBezTo>
                      <a:pt x="226222" y="348216"/>
                      <a:pt x="287648" y="409642"/>
                      <a:pt x="363421" y="409642"/>
                    </a:cubicBezTo>
                    <a:cubicBezTo>
                      <a:pt x="439193" y="409642"/>
                      <a:pt x="500619" y="348216"/>
                      <a:pt x="500619" y="272443"/>
                    </a:cubicBezTo>
                    <a:cubicBezTo>
                      <a:pt x="500619" y="196671"/>
                      <a:pt x="439193" y="135244"/>
                      <a:pt x="363421" y="135244"/>
                    </a:cubicBezTo>
                    <a:close/>
                    <a:moveTo>
                      <a:pt x="196200" y="0"/>
                    </a:moveTo>
                    <a:cubicBezTo>
                      <a:pt x="300307" y="58658"/>
                      <a:pt x="427219" y="59450"/>
                      <a:pt x="531959" y="2129"/>
                    </a:cubicBezTo>
                    <a:cubicBezTo>
                      <a:pt x="645195" y="251105"/>
                      <a:pt x="615578" y="521951"/>
                      <a:pt x="565642" y="749813"/>
                    </a:cubicBezTo>
                    <a:lnTo>
                      <a:pt x="726841" y="904479"/>
                    </a:lnTo>
                    <a:lnTo>
                      <a:pt x="700460" y="1113326"/>
                    </a:lnTo>
                    <a:lnTo>
                      <a:pt x="510728" y="982128"/>
                    </a:lnTo>
                    <a:lnTo>
                      <a:pt x="503274" y="1014651"/>
                    </a:lnTo>
                    <a:lnTo>
                      <a:pt x="228241" y="1014651"/>
                    </a:lnTo>
                    <a:cubicBezTo>
                      <a:pt x="226194" y="1005458"/>
                      <a:pt x="223902" y="996068"/>
                      <a:pt x="221524" y="986461"/>
                    </a:cubicBezTo>
                    <a:lnTo>
                      <a:pt x="26381" y="1121399"/>
                    </a:lnTo>
                    <a:lnTo>
                      <a:pt x="0" y="912552"/>
                    </a:lnTo>
                    <a:lnTo>
                      <a:pt x="162681" y="756465"/>
                    </a:lnTo>
                    <a:lnTo>
                      <a:pt x="163137" y="757906"/>
                    </a:lnTo>
                    <a:lnTo>
                      <a:pt x="165881" y="748957"/>
                    </a:lnTo>
                    <a:cubicBezTo>
                      <a:pt x="117348" y="521774"/>
                      <a:pt x="87568" y="246912"/>
                      <a:pt x="196200" y="0"/>
                    </a:cubicBez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53"/>
              <p:cNvSpPr/>
              <p:nvPr/>
            </p:nvSpPr>
            <p:spPr>
              <a:xfrm>
                <a:off x="6997804" y="1654812"/>
                <a:ext cx="298274" cy="244742"/>
              </a:xfrm>
              <a:custGeom>
                <a:avLst/>
                <a:gdLst/>
                <a:ahLst/>
                <a:cxnLst/>
                <a:rect l="l" t="t" r="r" b="b"/>
                <a:pathLst>
                  <a:path w="298274" h="244742" extrusionOk="0">
                    <a:moveTo>
                      <a:pt x="147328" y="0"/>
                    </a:moveTo>
                    <a:cubicBezTo>
                      <a:pt x="212319" y="65590"/>
                      <a:pt x="261867" y="134854"/>
                      <a:pt x="298274" y="206570"/>
                    </a:cubicBezTo>
                    <a:cubicBezTo>
                      <a:pt x="205418" y="258299"/>
                      <a:pt x="92251" y="257374"/>
                      <a:pt x="0" y="204273"/>
                    </a:cubicBezTo>
                    <a:cubicBezTo>
                      <a:pt x="35363" y="132633"/>
                      <a:pt x="83678" y="64016"/>
                      <a:pt x="1473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6" name="Google Shape;476;p53"/>
            <p:cNvSpPr/>
            <p:nvPr/>
          </p:nvSpPr>
          <p:spPr>
            <a:xfrm>
              <a:off x="6777274" y="2572267"/>
              <a:ext cx="552841" cy="436431"/>
            </a:xfrm>
            <a:custGeom>
              <a:avLst/>
              <a:gdLst/>
              <a:ahLst/>
              <a:cxnLst/>
              <a:rect l="l" t="t" r="r" b="b"/>
              <a:pathLst>
                <a:path w="935319" h="738371" extrusionOk="0">
                  <a:moveTo>
                    <a:pt x="570246" y="5904"/>
                  </a:moveTo>
                  <a:cubicBezTo>
                    <a:pt x="462283" y="64891"/>
                    <a:pt x="426421" y="317189"/>
                    <a:pt x="649701" y="474399"/>
                  </a:cubicBezTo>
                  <a:cubicBezTo>
                    <a:pt x="593836" y="327977"/>
                    <a:pt x="630970" y="255746"/>
                    <a:pt x="667057" y="182470"/>
                  </a:cubicBezTo>
                  <a:cubicBezTo>
                    <a:pt x="667659" y="219721"/>
                    <a:pt x="629598" y="299814"/>
                    <a:pt x="723199" y="346469"/>
                  </a:cubicBezTo>
                  <a:cubicBezTo>
                    <a:pt x="679394" y="206128"/>
                    <a:pt x="864427" y="161920"/>
                    <a:pt x="670152" y="6949"/>
                  </a:cubicBezTo>
                  <a:cubicBezTo>
                    <a:pt x="951156" y="47548"/>
                    <a:pt x="868526" y="190548"/>
                    <a:pt x="935319" y="334595"/>
                  </a:cubicBezTo>
                  <a:cubicBezTo>
                    <a:pt x="886447" y="343095"/>
                    <a:pt x="815632" y="212619"/>
                    <a:pt x="831546" y="274410"/>
                  </a:cubicBezTo>
                  <a:cubicBezTo>
                    <a:pt x="915063" y="518579"/>
                    <a:pt x="665249" y="525551"/>
                    <a:pt x="744586" y="738371"/>
                  </a:cubicBezTo>
                  <a:cubicBezTo>
                    <a:pt x="498005" y="724435"/>
                    <a:pt x="570128" y="495242"/>
                    <a:pt x="454164" y="439509"/>
                  </a:cubicBezTo>
                  <a:cubicBezTo>
                    <a:pt x="422689" y="433882"/>
                    <a:pt x="384944" y="459601"/>
                    <a:pt x="454829" y="574141"/>
                  </a:cubicBezTo>
                  <a:cubicBezTo>
                    <a:pt x="47812" y="270832"/>
                    <a:pt x="333584" y="22904"/>
                    <a:pt x="570246" y="5904"/>
                  </a:cubicBezTo>
                  <a:close/>
                  <a:moveTo>
                    <a:pt x="0" y="0"/>
                  </a:moveTo>
                  <a:lnTo>
                    <a:pt x="9284" y="0"/>
                  </a:lnTo>
                  <a:lnTo>
                    <a:pt x="746" y="59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A5A5"/>
        </a:solidFill>
        <a:effectLst/>
      </p:bgPr>
    </p:bg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5"/>
          <p:cNvSpPr txBox="1">
            <a:spLocks noGrp="1"/>
          </p:cNvSpPr>
          <p:nvPr>
            <p:ph type="body" idx="1"/>
          </p:nvPr>
        </p:nvSpPr>
        <p:spPr>
          <a:xfrm>
            <a:off x="3923928" y="771550"/>
            <a:ext cx="5018916" cy="1123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 sz="4400" b="1">
                <a:latin typeface="Open Sans"/>
                <a:ea typeface="Open Sans"/>
                <a:cs typeface="Open Sans"/>
                <a:sym typeface="Open Sans"/>
              </a:rPr>
              <a:t>Analysis 5</a:t>
            </a:r>
            <a:endParaRPr sz="44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6" name="Google Shape;556;p65"/>
          <p:cNvSpPr txBox="1">
            <a:spLocks noGrp="1"/>
          </p:cNvSpPr>
          <p:nvPr>
            <p:ph type="body" idx="2"/>
          </p:nvPr>
        </p:nvSpPr>
        <p:spPr>
          <a:xfrm>
            <a:off x="3851920" y="1599642"/>
            <a:ext cx="6891124" cy="194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 sz="2400" b="1">
                <a:latin typeface="Open Sans"/>
                <a:ea typeface="Open Sans"/>
                <a:cs typeface="Open Sans"/>
                <a:sym typeface="Open Sans"/>
              </a:rPr>
              <a:t>YEAR BUILT VS FREQ OF HOUSES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 sz="2400" b="1">
                <a:latin typeface="Open Sans"/>
                <a:ea typeface="Open Sans"/>
                <a:cs typeface="Open Sans"/>
                <a:sym typeface="Open Sans"/>
              </a:rPr>
              <a:t>                                    SOLD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66"/>
          <p:cNvPicPr preferRelativeResize="0"/>
          <p:nvPr/>
        </p:nvPicPr>
        <p:blipFill>
          <a:blip r:embed="rId3"/>
          <a:srcRect/>
          <a:stretch/>
        </p:blipFill>
        <p:spPr>
          <a:xfrm>
            <a:off x="3143250" y="745240"/>
            <a:ext cx="5107776" cy="3833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67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/>
          <a:stretch/>
        </p:blipFill>
        <p:spPr>
          <a:xfrm>
            <a:off x="90488" y="1276501"/>
            <a:ext cx="8963025" cy="2106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A5A5"/>
        </a:solidFill>
        <a:effectLst/>
      </p:bgPr>
    </p:bg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8"/>
          <p:cNvSpPr txBox="1">
            <a:spLocks noGrp="1"/>
          </p:cNvSpPr>
          <p:nvPr>
            <p:ph type="body" idx="1"/>
          </p:nvPr>
        </p:nvSpPr>
        <p:spPr>
          <a:xfrm>
            <a:off x="3923928" y="771550"/>
            <a:ext cx="50190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 sz="4400" b="1">
                <a:latin typeface="Open Sans"/>
                <a:ea typeface="Open Sans"/>
                <a:cs typeface="Open Sans"/>
                <a:sym typeface="Open Sans"/>
              </a:rPr>
              <a:t>Analysis 6</a:t>
            </a:r>
            <a:endParaRPr sz="44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2" name="Google Shape;572;p68"/>
          <p:cNvSpPr txBox="1">
            <a:spLocks noGrp="1"/>
          </p:cNvSpPr>
          <p:nvPr>
            <p:ph type="body" idx="2"/>
          </p:nvPr>
        </p:nvSpPr>
        <p:spPr>
          <a:xfrm>
            <a:off x="3851920" y="1599642"/>
            <a:ext cx="6891000" cy="19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 sz="3600" b="1">
                <a:latin typeface="Open Sans"/>
                <a:ea typeface="Open Sans"/>
                <a:cs typeface="Open Sans"/>
                <a:sym typeface="Open Sans"/>
              </a:rPr>
              <a:t>PRICE VS SQ.FT</a:t>
            </a:r>
            <a:endParaRPr sz="3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69"/>
          <p:cNvPicPr preferRelativeResize="0"/>
          <p:nvPr/>
        </p:nvPicPr>
        <p:blipFill>
          <a:blip r:embed="rId3"/>
          <a:srcRect/>
          <a:stretch/>
        </p:blipFill>
        <p:spPr>
          <a:xfrm>
            <a:off x="2524125" y="364772"/>
            <a:ext cx="5924602" cy="4177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0"/>
          <p:cNvSpPr txBox="1">
            <a:spLocks noGrp="1"/>
          </p:cNvSpPr>
          <p:nvPr>
            <p:ph type="body" idx="1"/>
          </p:nvPr>
        </p:nvSpPr>
        <p:spPr>
          <a:xfrm>
            <a:off x="2879811" y="2283718"/>
            <a:ext cx="3384376" cy="576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THANK YOU</a:t>
            </a:r>
            <a:r>
              <a:rPr lang="en-US" b="1"/>
              <a:t>!!</a:t>
            </a:r>
            <a:endParaRPr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822"/>
                                        <p:tgtEl>
                                          <p:spTgt spid="5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>
            <a:spLocks noGrp="1"/>
          </p:cNvSpPr>
          <p:nvPr>
            <p:ph type="body" idx="1"/>
          </p:nvPr>
        </p:nvSpPr>
        <p:spPr>
          <a:xfrm>
            <a:off x="0" y="116333"/>
            <a:ext cx="9144000" cy="713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PROCESS</a:t>
            </a:r>
            <a:endParaRPr/>
          </a:p>
        </p:txBody>
      </p:sp>
      <p:sp>
        <p:nvSpPr>
          <p:cNvPr id="231" name="Google Shape;231;p36"/>
          <p:cNvSpPr/>
          <p:nvPr/>
        </p:nvSpPr>
        <p:spPr>
          <a:xfrm rot="5400000">
            <a:off x="2635152" y="4235732"/>
            <a:ext cx="862422" cy="354223"/>
          </a:xfrm>
          <a:prstGeom prst="parallelogram">
            <a:avLst>
              <a:gd name="adj" fmla="val 122662"/>
            </a:avLst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6"/>
          <p:cNvSpPr/>
          <p:nvPr/>
        </p:nvSpPr>
        <p:spPr>
          <a:xfrm flipH="1">
            <a:off x="179512" y="4427245"/>
            <a:ext cx="3063963" cy="405032"/>
          </a:xfrm>
          <a:prstGeom prst="parallelogram">
            <a:avLst>
              <a:gd name="adj" fmla="val 8590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6"/>
          <p:cNvSpPr/>
          <p:nvPr/>
        </p:nvSpPr>
        <p:spPr>
          <a:xfrm flipH="1">
            <a:off x="2889252" y="3995159"/>
            <a:ext cx="2352956" cy="405033"/>
          </a:xfrm>
          <a:prstGeom prst="parallelogram">
            <a:avLst>
              <a:gd name="adj" fmla="val 8220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6"/>
          <p:cNvSpPr/>
          <p:nvPr/>
        </p:nvSpPr>
        <p:spPr>
          <a:xfrm flipH="1">
            <a:off x="4871563" y="3563074"/>
            <a:ext cx="2647277" cy="439274"/>
          </a:xfrm>
          <a:prstGeom prst="parallelogram">
            <a:avLst>
              <a:gd name="adj" fmla="val 8220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36"/>
          <p:cNvSpPr/>
          <p:nvPr/>
        </p:nvSpPr>
        <p:spPr>
          <a:xfrm rot="5400000">
            <a:off x="4642330" y="3800315"/>
            <a:ext cx="837119" cy="362635"/>
          </a:xfrm>
          <a:prstGeom prst="parallelogram">
            <a:avLst>
              <a:gd name="adj" fmla="val 122662"/>
            </a:avLst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6"/>
          <p:cNvSpPr/>
          <p:nvPr/>
        </p:nvSpPr>
        <p:spPr>
          <a:xfrm flipH="1">
            <a:off x="7172686" y="3087793"/>
            <a:ext cx="1957578" cy="439274"/>
          </a:xfrm>
          <a:prstGeom prst="parallelogram">
            <a:avLst>
              <a:gd name="adj" fmla="val 8220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6"/>
          <p:cNvSpPr/>
          <p:nvPr/>
        </p:nvSpPr>
        <p:spPr>
          <a:xfrm rot="5400000">
            <a:off x="6894710" y="3368264"/>
            <a:ext cx="912062" cy="356105"/>
          </a:xfrm>
          <a:prstGeom prst="parallelogram">
            <a:avLst>
              <a:gd name="adj" fmla="val 122662"/>
            </a:avLst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6"/>
          <p:cNvSpPr/>
          <p:nvPr/>
        </p:nvSpPr>
        <p:spPr>
          <a:xfrm flipH="1">
            <a:off x="3773747" y="4079440"/>
            <a:ext cx="434968" cy="119160"/>
          </a:xfrm>
          <a:prstGeom prst="parallelogram">
            <a:avLst>
              <a:gd name="adj" fmla="val 8220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6"/>
          <p:cNvSpPr/>
          <p:nvPr/>
        </p:nvSpPr>
        <p:spPr>
          <a:xfrm flipH="1">
            <a:off x="5977717" y="3608297"/>
            <a:ext cx="397271" cy="115581"/>
          </a:xfrm>
          <a:prstGeom prst="parallelogram">
            <a:avLst>
              <a:gd name="adj" fmla="val 8220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6"/>
          <p:cNvSpPr/>
          <p:nvPr/>
        </p:nvSpPr>
        <p:spPr>
          <a:xfrm flipH="1">
            <a:off x="8028713" y="3129217"/>
            <a:ext cx="487626" cy="127204"/>
          </a:xfrm>
          <a:prstGeom prst="parallelogram">
            <a:avLst>
              <a:gd name="adj" fmla="val 8220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6"/>
          <p:cNvSpPr/>
          <p:nvPr/>
        </p:nvSpPr>
        <p:spPr>
          <a:xfrm>
            <a:off x="652415" y="2348402"/>
            <a:ext cx="1881999" cy="160528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sng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SCRAPE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 we scraped multiple ZILLOW pages as per our requirement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2" name="Google Shape;242;p36"/>
          <p:cNvSpPr/>
          <p:nvPr/>
        </p:nvSpPr>
        <p:spPr>
          <a:xfrm>
            <a:off x="3018118" y="1769106"/>
            <a:ext cx="1881999" cy="160528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sng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CLEAN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 we cleaned up our data by handling missing data, removing data type constraints etc. </a:t>
            </a:r>
            <a:endParaRPr/>
          </a:p>
        </p:txBody>
      </p:sp>
      <p:sp>
        <p:nvSpPr>
          <p:cNvPr id="243" name="Google Shape;243;p36"/>
          <p:cNvSpPr/>
          <p:nvPr/>
        </p:nvSpPr>
        <p:spPr>
          <a:xfrm>
            <a:off x="5225159" y="1396317"/>
            <a:ext cx="1881999" cy="151441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sng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VISUALISE</a:t>
            </a:r>
            <a:endParaRPr sz="12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 we used various visualization techniques to analyze our data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4" name="Google Shape;244;p36"/>
          <p:cNvSpPr/>
          <p:nvPr/>
        </p:nvSpPr>
        <p:spPr>
          <a:xfrm>
            <a:off x="7376725" y="915566"/>
            <a:ext cx="1767275" cy="151441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sng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ANALYZE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 we perform a detailed analysis of the results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obtained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5" name="Google Shape;245;p36"/>
          <p:cNvCxnSpPr>
            <a:endCxn id="246" idx="0"/>
          </p:cNvCxnSpPr>
          <p:nvPr/>
        </p:nvCxnSpPr>
        <p:spPr>
          <a:xfrm flipH="1">
            <a:off x="1534382" y="3818736"/>
            <a:ext cx="12900" cy="6399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7" name="Google Shape;247;p36"/>
          <p:cNvCxnSpPr/>
          <p:nvPr/>
        </p:nvCxnSpPr>
        <p:spPr>
          <a:xfrm>
            <a:off x="3959118" y="3381482"/>
            <a:ext cx="4016" cy="714964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8" name="Google Shape;248;p36"/>
          <p:cNvCxnSpPr/>
          <p:nvPr/>
        </p:nvCxnSpPr>
        <p:spPr>
          <a:xfrm>
            <a:off x="6150636" y="2889575"/>
            <a:ext cx="7979" cy="714964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9" name="Google Shape;249;p36"/>
          <p:cNvCxnSpPr>
            <a:stCxn id="244" idx="4"/>
            <a:endCxn id="240" idx="0"/>
          </p:cNvCxnSpPr>
          <p:nvPr/>
        </p:nvCxnSpPr>
        <p:spPr>
          <a:xfrm>
            <a:off x="8260362" y="2429978"/>
            <a:ext cx="12300" cy="6993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6" name="Google Shape;246;p36"/>
          <p:cNvSpPr/>
          <p:nvPr/>
        </p:nvSpPr>
        <p:spPr>
          <a:xfrm flipH="1">
            <a:off x="1316898" y="4458636"/>
            <a:ext cx="434968" cy="119160"/>
          </a:xfrm>
          <a:prstGeom prst="parallelogram">
            <a:avLst>
              <a:gd name="adj" fmla="val 8220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7"/>
          <p:cNvSpPr/>
          <p:nvPr/>
        </p:nvSpPr>
        <p:spPr>
          <a:xfrm>
            <a:off x="1558074" y="1347614"/>
            <a:ext cx="792088" cy="7260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7"/>
          <p:cNvSpPr/>
          <p:nvPr/>
        </p:nvSpPr>
        <p:spPr>
          <a:xfrm>
            <a:off x="3306828" y="1347614"/>
            <a:ext cx="792088" cy="7260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5044218" y="1347614"/>
            <a:ext cx="792088" cy="7260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7"/>
          <p:cNvSpPr/>
          <p:nvPr/>
        </p:nvSpPr>
        <p:spPr>
          <a:xfrm>
            <a:off x="6812297" y="1347614"/>
            <a:ext cx="792088" cy="770228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7"/>
          <p:cNvSpPr/>
          <p:nvPr/>
        </p:nvSpPr>
        <p:spPr>
          <a:xfrm>
            <a:off x="1589134" y="3025658"/>
            <a:ext cx="822625" cy="734789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7"/>
          <p:cNvSpPr/>
          <p:nvPr/>
        </p:nvSpPr>
        <p:spPr>
          <a:xfrm>
            <a:off x="3306828" y="3034448"/>
            <a:ext cx="792088" cy="7260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7"/>
          <p:cNvSpPr/>
          <p:nvPr/>
        </p:nvSpPr>
        <p:spPr>
          <a:xfrm>
            <a:off x="5055582" y="3034448"/>
            <a:ext cx="792088" cy="7260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7"/>
          <p:cNvSpPr/>
          <p:nvPr/>
        </p:nvSpPr>
        <p:spPr>
          <a:xfrm>
            <a:off x="6815519" y="3025659"/>
            <a:ext cx="792088" cy="7260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7"/>
          <p:cNvSpPr txBox="1">
            <a:spLocks noGrp="1"/>
          </p:cNvSpPr>
          <p:nvPr>
            <p:ph type="body" idx="1"/>
          </p:nvPr>
        </p:nvSpPr>
        <p:spPr>
          <a:xfrm>
            <a:off x="0" y="116334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ATTRIBUTES</a:t>
            </a:r>
            <a:endParaRPr/>
          </a:p>
        </p:txBody>
      </p:sp>
      <p:sp>
        <p:nvSpPr>
          <p:cNvPr id="263" name="Google Shape;263;p37"/>
          <p:cNvSpPr/>
          <p:nvPr/>
        </p:nvSpPr>
        <p:spPr>
          <a:xfrm>
            <a:off x="179512" y="2130483"/>
            <a:ext cx="792088" cy="7260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7"/>
          <p:cNvSpPr/>
          <p:nvPr/>
        </p:nvSpPr>
        <p:spPr>
          <a:xfrm>
            <a:off x="206846" y="207773"/>
            <a:ext cx="792088" cy="7260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7"/>
          <p:cNvSpPr/>
          <p:nvPr/>
        </p:nvSpPr>
        <p:spPr>
          <a:xfrm>
            <a:off x="8028384" y="207773"/>
            <a:ext cx="792088" cy="7260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7"/>
          <p:cNvSpPr/>
          <p:nvPr/>
        </p:nvSpPr>
        <p:spPr>
          <a:xfrm>
            <a:off x="205365" y="4072697"/>
            <a:ext cx="792088" cy="7260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7"/>
          <p:cNvSpPr/>
          <p:nvPr/>
        </p:nvSpPr>
        <p:spPr>
          <a:xfrm>
            <a:off x="8028384" y="2130483"/>
            <a:ext cx="792088" cy="7260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7"/>
          <p:cNvSpPr/>
          <p:nvPr/>
        </p:nvSpPr>
        <p:spPr>
          <a:xfrm>
            <a:off x="1547185" y="207773"/>
            <a:ext cx="792088" cy="7260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7"/>
          <p:cNvSpPr/>
          <p:nvPr/>
        </p:nvSpPr>
        <p:spPr>
          <a:xfrm>
            <a:off x="1589135" y="4209727"/>
            <a:ext cx="792088" cy="7260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7"/>
          <p:cNvSpPr/>
          <p:nvPr/>
        </p:nvSpPr>
        <p:spPr>
          <a:xfrm>
            <a:off x="3306828" y="4284323"/>
            <a:ext cx="792088" cy="7260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7"/>
          <p:cNvSpPr/>
          <p:nvPr/>
        </p:nvSpPr>
        <p:spPr>
          <a:xfrm>
            <a:off x="5049306" y="4294022"/>
            <a:ext cx="792088" cy="7260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7"/>
          <p:cNvSpPr/>
          <p:nvPr/>
        </p:nvSpPr>
        <p:spPr>
          <a:xfrm>
            <a:off x="6812297" y="207773"/>
            <a:ext cx="792088" cy="7260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7"/>
          <p:cNvSpPr/>
          <p:nvPr/>
        </p:nvSpPr>
        <p:spPr>
          <a:xfrm>
            <a:off x="8028384" y="4053193"/>
            <a:ext cx="792088" cy="7260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7"/>
          <p:cNvSpPr/>
          <p:nvPr/>
        </p:nvSpPr>
        <p:spPr>
          <a:xfrm>
            <a:off x="6804335" y="4284323"/>
            <a:ext cx="792088" cy="7260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7"/>
          <p:cNvSpPr txBox="1"/>
          <p:nvPr/>
        </p:nvSpPr>
        <p:spPr>
          <a:xfrm>
            <a:off x="0" y="109190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ATTRIBUTES</a:t>
            </a:r>
            <a:endParaRPr sz="36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6" name="Google Shape;276;p37"/>
          <p:cNvSpPr txBox="1"/>
          <p:nvPr/>
        </p:nvSpPr>
        <p:spPr>
          <a:xfrm>
            <a:off x="39518" y="406030"/>
            <a:ext cx="115212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STREET </a:t>
            </a:r>
            <a:endParaRPr/>
          </a:p>
        </p:txBody>
      </p:sp>
      <p:sp>
        <p:nvSpPr>
          <p:cNvPr id="277" name="Google Shape;277;p37"/>
          <p:cNvSpPr txBox="1"/>
          <p:nvPr/>
        </p:nvSpPr>
        <p:spPr>
          <a:xfrm>
            <a:off x="1604445" y="466008"/>
            <a:ext cx="7120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CITY</a:t>
            </a:r>
            <a:endParaRPr/>
          </a:p>
        </p:txBody>
      </p:sp>
      <p:sp>
        <p:nvSpPr>
          <p:cNvPr id="278" name="Google Shape;278;p37"/>
          <p:cNvSpPr txBox="1"/>
          <p:nvPr/>
        </p:nvSpPr>
        <p:spPr>
          <a:xfrm>
            <a:off x="7956376" y="4209727"/>
            <a:ext cx="98225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SCHOOL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DISTANCE</a:t>
            </a:r>
            <a:endParaRPr/>
          </a:p>
        </p:txBody>
      </p:sp>
      <p:sp>
        <p:nvSpPr>
          <p:cNvPr id="279" name="Google Shape;279;p37"/>
          <p:cNvSpPr txBox="1"/>
          <p:nvPr/>
        </p:nvSpPr>
        <p:spPr>
          <a:xfrm>
            <a:off x="6743371" y="4390742"/>
            <a:ext cx="87818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TAX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ASSESSED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VALUE</a:t>
            </a:r>
            <a:endParaRPr/>
          </a:p>
        </p:txBody>
      </p:sp>
      <p:sp>
        <p:nvSpPr>
          <p:cNvPr id="280" name="Google Shape;280;p37"/>
          <p:cNvSpPr txBox="1"/>
          <p:nvPr/>
        </p:nvSpPr>
        <p:spPr>
          <a:xfrm>
            <a:off x="6763984" y="3206673"/>
            <a:ext cx="93758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ZESTIMATE</a:t>
            </a:r>
            <a:endParaRPr/>
          </a:p>
        </p:txBody>
      </p:sp>
      <p:sp>
        <p:nvSpPr>
          <p:cNvPr id="281" name="Google Shape;281;p37"/>
          <p:cNvSpPr txBox="1"/>
          <p:nvPr/>
        </p:nvSpPr>
        <p:spPr>
          <a:xfrm>
            <a:off x="4978083" y="4463628"/>
            <a:ext cx="96250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ZESTIMATE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MAX</a:t>
            </a:r>
            <a:endParaRPr/>
          </a:p>
        </p:txBody>
      </p:sp>
      <p:sp>
        <p:nvSpPr>
          <p:cNvPr id="282" name="Google Shape;282;p37"/>
          <p:cNvSpPr txBox="1"/>
          <p:nvPr/>
        </p:nvSpPr>
        <p:spPr>
          <a:xfrm>
            <a:off x="167495" y="4262304"/>
            <a:ext cx="91739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STYLE</a:t>
            </a:r>
            <a:endParaRPr/>
          </a:p>
        </p:txBody>
      </p:sp>
      <p:sp>
        <p:nvSpPr>
          <p:cNvPr id="283" name="Google Shape;283;p37"/>
          <p:cNvSpPr txBox="1"/>
          <p:nvPr/>
        </p:nvSpPr>
        <p:spPr>
          <a:xfrm>
            <a:off x="1539969" y="4287807"/>
            <a:ext cx="914978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ANNUAL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TAX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VALUE</a:t>
            </a:r>
            <a:endParaRPr/>
          </a:p>
        </p:txBody>
      </p:sp>
      <p:sp>
        <p:nvSpPr>
          <p:cNvPr id="284" name="Google Shape;284;p37"/>
          <p:cNvSpPr txBox="1"/>
          <p:nvPr/>
        </p:nvSpPr>
        <p:spPr>
          <a:xfrm>
            <a:off x="3227425" y="3166615"/>
            <a:ext cx="95089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COOLING TYPE</a:t>
            </a:r>
            <a:endParaRPr/>
          </a:p>
        </p:txBody>
      </p:sp>
      <p:sp>
        <p:nvSpPr>
          <p:cNvPr id="285" name="Google Shape;285;p37"/>
          <p:cNvSpPr txBox="1"/>
          <p:nvPr/>
        </p:nvSpPr>
        <p:spPr>
          <a:xfrm>
            <a:off x="4586060" y="3133192"/>
            <a:ext cx="170840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PRICE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VARIATION</a:t>
            </a:r>
            <a:endParaRPr/>
          </a:p>
        </p:txBody>
      </p:sp>
      <p:sp>
        <p:nvSpPr>
          <p:cNvPr id="286" name="Google Shape;286;p37"/>
          <p:cNvSpPr txBox="1"/>
          <p:nvPr/>
        </p:nvSpPr>
        <p:spPr>
          <a:xfrm>
            <a:off x="7816384" y="2342717"/>
            <a:ext cx="121608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ADDRESS</a:t>
            </a:r>
            <a:endParaRPr/>
          </a:p>
        </p:txBody>
      </p:sp>
      <p:sp>
        <p:nvSpPr>
          <p:cNvPr id="287" name="Google Shape;287;p37"/>
          <p:cNvSpPr txBox="1"/>
          <p:nvPr/>
        </p:nvSpPr>
        <p:spPr>
          <a:xfrm>
            <a:off x="6852325" y="1534453"/>
            <a:ext cx="7120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CITY</a:t>
            </a:r>
            <a:endParaRPr/>
          </a:p>
        </p:txBody>
      </p:sp>
      <p:sp>
        <p:nvSpPr>
          <p:cNvPr id="288" name="Google Shape;288;p37"/>
          <p:cNvSpPr txBox="1"/>
          <p:nvPr/>
        </p:nvSpPr>
        <p:spPr>
          <a:xfrm>
            <a:off x="8028384" y="419238"/>
            <a:ext cx="75206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LINKS</a:t>
            </a:r>
            <a:endParaRPr/>
          </a:p>
        </p:txBody>
      </p:sp>
      <p:sp>
        <p:nvSpPr>
          <p:cNvPr id="289" name="Google Shape;289;p37"/>
          <p:cNvSpPr txBox="1"/>
          <p:nvPr/>
        </p:nvSpPr>
        <p:spPr>
          <a:xfrm>
            <a:off x="6873995" y="419238"/>
            <a:ext cx="7120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TYPE</a:t>
            </a:r>
            <a:endParaRPr/>
          </a:p>
        </p:txBody>
      </p:sp>
      <p:sp>
        <p:nvSpPr>
          <p:cNvPr id="290" name="Google Shape;290;p37"/>
          <p:cNvSpPr txBox="1"/>
          <p:nvPr/>
        </p:nvSpPr>
        <p:spPr>
          <a:xfrm>
            <a:off x="5049306" y="1534452"/>
            <a:ext cx="79208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SQ.FT</a:t>
            </a:r>
            <a:endParaRPr/>
          </a:p>
        </p:txBody>
      </p:sp>
      <p:sp>
        <p:nvSpPr>
          <p:cNvPr id="291" name="Google Shape;291;p37"/>
          <p:cNvSpPr txBox="1"/>
          <p:nvPr/>
        </p:nvSpPr>
        <p:spPr>
          <a:xfrm>
            <a:off x="3306828" y="1426731"/>
            <a:ext cx="79208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YEAR BUILT</a:t>
            </a:r>
            <a:endParaRPr/>
          </a:p>
        </p:txBody>
      </p:sp>
      <p:sp>
        <p:nvSpPr>
          <p:cNvPr id="292" name="Google Shape;292;p37"/>
          <p:cNvSpPr txBox="1"/>
          <p:nvPr/>
        </p:nvSpPr>
        <p:spPr>
          <a:xfrm>
            <a:off x="1597141" y="1471118"/>
            <a:ext cx="73220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SOLDPRICE</a:t>
            </a:r>
            <a:endParaRPr/>
          </a:p>
        </p:txBody>
      </p:sp>
      <p:sp>
        <p:nvSpPr>
          <p:cNvPr id="293" name="Google Shape;293;p37"/>
          <p:cNvSpPr txBox="1"/>
          <p:nvPr/>
        </p:nvSpPr>
        <p:spPr>
          <a:xfrm>
            <a:off x="179512" y="2245669"/>
            <a:ext cx="81547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BED $ BATH</a:t>
            </a:r>
            <a:endParaRPr/>
          </a:p>
        </p:txBody>
      </p:sp>
      <p:sp>
        <p:nvSpPr>
          <p:cNvPr id="294" name="Google Shape;294;p37"/>
          <p:cNvSpPr txBox="1"/>
          <p:nvPr/>
        </p:nvSpPr>
        <p:spPr>
          <a:xfrm>
            <a:off x="1536393" y="3206673"/>
            <a:ext cx="95089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HEATING TYPE</a:t>
            </a:r>
            <a:endParaRPr/>
          </a:p>
        </p:txBody>
      </p:sp>
      <p:sp>
        <p:nvSpPr>
          <p:cNvPr id="295" name="Google Shape;295;p37"/>
          <p:cNvSpPr txBox="1"/>
          <p:nvPr/>
        </p:nvSpPr>
        <p:spPr>
          <a:xfrm>
            <a:off x="3223719" y="4467948"/>
            <a:ext cx="96250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ZESTIMATE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MIN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8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25095" b="25095"/>
          <a:stretch/>
        </p:blipFill>
        <p:spPr>
          <a:xfrm>
            <a:off x="1" y="-7144"/>
            <a:ext cx="9144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8"/>
          <p:cNvSpPr txBox="1">
            <a:spLocks noGrp="1"/>
          </p:cNvSpPr>
          <p:nvPr>
            <p:ph type="body" idx="1"/>
          </p:nvPr>
        </p:nvSpPr>
        <p:spPr>
          <a:xfrm>
            <a:off x="0" y="3514998"/>
            <a:ext cx="9144000" cy="464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None/>
            </a:pP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DATA SCRAPING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2" name="Google Shape;302;p38"/>
          <p:cNvSpPr/>
          <p:nvPr/>
        </p:nvSpPr>
        <p:spPr>
          <a:xfrm rot="8100000">
            <a:off x="4033750" y="2033094"/>
            <a:ext cx="1076501" cy="1076501"/>
          </a:xfrm>
          <a:prstGeom prst="teardrop">
            <a:avLst>
              <a:gd name="adj" fmla="val 100000"/>
            </a:avLst>
          </a:prstGeom>
          <a:solidFill>
            <a:srgbClr val="AB5107"/>
          </a:solidFill>
          <a:ln w="349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AB5107"/>
                </a:solidFill>
                <a:latin typeface="Arial"/>
                <a:ea typeface="Arial"/>
                <a:cs typeface="Arial"/>
                <a:sym typeface="Arial"/>
              </a:rPr>
              <a:t>PA</a:t>
            </a:r>
            <a:endParaRPr sz="1800" b="0" i="0" u="none" strike="noStrike" cap="none">
              <a:solidFill>
                <a:srgbClr val="AB510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8"/>
          <p:cNvSpPr txBox="1"/>
          <p:nvPr/>
        </p:nvSpPr>
        <p:spPr>
          <a:xfrm>
            <a:off x="4067944" y="2427735"/>
            <a:ext cx="100811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PART-1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9" descr="A screenshot of a computer&#10;&#10;Description automatically generated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7476" t="26869" r="7476" b="6668"/>
          <a:stretch/>
        </p:blipFill>
        <p:spPr>
          <a:xfrm>
            <a:off x="683568" y="555526"/>
            <a:ext cx="7776864" cy="338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0"/>
          <p:cNvSpPr>
            <a:spLocks noGrp="1"/>
          </p:cNvSpPr>
          <p:nvPr>
            <p:ph type="pic" idx="3"/>
          </p:nvPr>
        </p:nvSpPr>
        <p:spPr>
          <a:xfrm>
            <a:off x="1" y="0"/>
            <a:ext cx="9144000" cy="2571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Result of First Function</a:t>
            </a:r>
            <a:endParaRPr/>
          </a:p>
        </p:txBody>
      </p:sp>
      <p:pic>
        <p:nvPicPr>
          <p:cNvPr id="315" name="Google Shape;31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1016"/>
            <a:ext cx="9144002" cy="2493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1" descr="A screenshot of a social media post&#10;&#10;Description automatically generated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6688" t="27599" r="6687" b="6601"/>
          <a:stretch/>
        </p:blipFill>
        <p:spPr>
          <a:xfrm>
            <a:off x="611560" y="699542"/>
            <a:ext cx="7920880" cy="338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4400"/>
            <a:ext cx="8839202" cy="3549711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2"/>
          <p:cNvSpPr txBox="1"/>
          <p:nvPr/>
        </p:nvSpPr>
        <p:spPr>
          <a:xfrm>
            <a:off x="2658050" y="126575"/>
            <a:ext cx="4153800" cy="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Function 2 Additional Data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6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E46C0A"/>
      </a:accent1>
      <a:accent2>
        <a:srgbClr val="E46C0A"/>
      </a:accent2>
      <a:accent3>
        <a:srgbClr val="E46C0A"/>
      </a:accent3>
      <a:accent4>
        <a:srgbClr val="E46C0A"/>
      </a:accent4>
      <a:accent5>
        <a:srgbClr val="E46C0A"/>
      </a:accent5>
      <a:accent6>
        <a:srgbClr val="E46C0A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6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E46C0A"/>
      </a:accent1>
      <a:accent2>
        <a:srgbClr val="E46C0A"/>
      </a:accent2>
      <a:accent3>
        <a:srgbClr val="E46C0A"/>
      </a:accent3>
      <a:accent4>
        <a:srgbClr val="E46C0A"/>
      </a:accent4>
      <a:accent5>
        <a:srgbClr val="E46C0A"/>
      </a:accent5>
      <a:accent6>
        <a:srgbClr val="E46C0A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6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E46C0A"/>
      </a:accent1>
      <a:accent2>
        <a:srgbClr val="E46C0A"/>
      </a:accent2>
      <a:accent3>
        <a:srgbClr val="E46C0A"/>
      </a:accent3>
      <a:accent4>
        <a:srgbClr val="E46C0A"/>
      </a:accent4>
      <a:accent5>
        <a:srgbClr val="E46C0A"/>
      </a:accent5>
      <a:accent6>
        <a:srgbClr val="E46C0A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251</Words>
  <Application>Microsoft Office PowerPoint</Application>
  <PresentationFormat>On-screen Show (16:9)</PresentationFormat>
  <Paragraphs>115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Malgun Gothic</vt:lpstr>
      <vt:lpstr>Calibri</vt:lpstr>
      <vt:lpstr>Open Sans</vt:lpstr>
      <vt:lpstr>Arial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abila</dc:creator>
  <cp:lastModifiedBy>Akshay Bhat</cp:lastModifiedBy>
  <cp:revision>4</cp:revision>
  <dcterms:modified xsi:type="dcterms:W3CDTF">2020-07-11T05:37:54Z</dcterms:modified>
</cp:coreProperties>
</file>